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8" r:id="rId2"/>
  </p:sldMasterIdLst>
  <p:notesMasterIdLst>
    <p:notesMasterId r:id="rId9"/>
  </p:notesMasterIdLst>
  <p:sldIdLst>
    <p:sldId id="264" r:id="rId3"/>
    <p:sldId id="272" r:id="rId4"/>
    <p:sldId id="273" r:id="rId5"/>
    <p:sldId id="270" r:id="rId6"/>
    <p:sldId id="274" r:id="rId7"/>
    <p:sldId id="27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orient="horz" pos="4247">
          <p15:clr>
            <a:srgbClr val="A4A3A4"/>
          </p15:clr>
        </p15:guide>
        <p15:guide id="3" orient="horz" pos="4065">
          <p15:clr>
            <a:srgbClr val="A4A3A4"/>
          </p15:clr>
        </p15:guide>
        <p15:guide id="4" orient="horz" pos="482">
          <p15:clr>
            <a:srgbClr val="A4A3A4"/>
          </p15:clr>
        </p15:guide>
        <p15:guide id="5" orient="horz" pos="4020">
          <p15:clr>
            <a:srgbClr val="A4A3A4"/>
          </p15:clr>
        </p15:guide>
        <p15:guide id="6" orient="horz" pos="618">
          <p15:clr>
            <a:srgbClr val="A4A3A4"/>
          </p15:clr>
        </p15:guide>
        <p15:guide id="7" pos="2880">
          <p15:clr>
            <a:srgbClr val="A4A3A4"/>
          </p15:clr>
        </p15:guide>
        <p15:guide id="8" pos="5465">
          <p15:clr>
            <a:srgbClr val="A4A3A4"/>
          </p15:clr>
        </p15:guide>
        <p15:guide id="9" pos="2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200"/>
    <a:srgbClr val="C06000"/>
    <a:srgbClr val="039ABD"/>
    <a:srgbClr val="1D8DA3"/>
    <a:srgbClr val="099AB7"/>
    <a:srgbClr val="33CCFF"/>
    <a:srgbClr val="CCFFFF"/>
    <a:srgbClr val="F3B10D"/>
    <a:srgbClr val="CCFF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57" autoAdjust="0"/>
    <p:restoredTop sz="94660"/>
  </p:normalViewPr>
  <p:slideViewPr>
    <p:cSldViewPr>
      <p:cViewPr varScale="1">
        <p:scale>
          <a:sx n="83" d="100"/>
          <a:sy n="83" d="100"/>
        </p:scale>
        <p:origin x="1254" y="54"/>
      </p:cViewPr>
      <p:guideLst>
        <p:guide orient="horz" pos="2115"/>
        <p:guide orient="horz" pos="4247"/>
        <p:guide orient="horz" pos="4065"/>
        <p:guide orient="horz" pos="482"/>
        <p:guide orient="horz" pos="4020"/>
        <p:guide orient="horz" pos="618"/>
        <p:guide pos="2880"/>
        <p:guide pos="5465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E75B1-D996-41EC-AA92-8E0F9339AE2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BB548-4544-46A5-8423-F94A584A16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10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dridesign.com/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dridesign.com/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5" descr="E:\PAT 图片资源素材\PPT\待整理\精选 0 (13)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4" r="11656" b="3263"/>
          <a:stretch/>
        </p:blipFill>
        <p:spPr bwMode="auto">
          <a:xfrm flipV="1">
            <a:off x="3111190" y="-1"/>
            <a:ext cx="6057842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468313" y="731925"/>
            <a:ext cx="1108549" cy="34925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LOGO</a:t>
            </a:r>
            <a:endParaRPr lang="en-US" altLang="zh-CN" b="1" dirty="0">
              <a:solidFill>
                <a:srgbClr val="808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右箭头 25"/>
          <p:cNvSpPr/>
          <p:nvPr userDrawn="1"/>
        </p:nvSpPr>
        <p:spPr bwMode="auto">
          <a:xfrm rot="5400000">
            <a:off x="-651187" y="279685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7.4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右箭头 26"/>
          <p:cNvSpPr/>
          <p:nvPr userDrawn="1"/>
        </p:nvSpPr>
        <p:spPr bwMode="auto">
          <a:xfrm rot="5400000">
            <a:off x="-1135628" y="496056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6.8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右箭头 27"/>
          <p:cNvSpPr/>
          <p:nvPr userDrawn="1"/>
        </p:nvSpPr>
        <p:spPr bwMode="auto">
          <a:xfrm rot="5400000">
            <a:off x="-586931" y="3008241"/>
            <a:ext cx="357080" cy="48443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右箭头 28"/>
          <p:cNvSpPr/>
          <p:nvPr userDrawn="1"/>
        </p:nvSpPr>
        <p:spPr bwMode="auto">
          <a:xfrm rot="5400000">
            <a:off x="-651191" y="5896309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8.2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右箭头 29"/>
          <p:cNvSpPr/>
          <p:nvPr userDrawn="1"/>
        </p:nvSpPr>
        <p:spPr bwMode="auto">
          <a:xfrm rot="5400000">
            <a:off x="-1135628" y="5968169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8.4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右箭头 30"/>
          <p:cNvSpPr/>
          <p:nvPr userDrawn="1"/>
        </p:nvSpPr>
        <p:spPr bwMode="auto">
          <a:xfrm rot="5400000">
            <a:off x="-1563758" y="6257094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9.2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右箭头 31"/>
          <p:cNvSpPr/>
          <p:nvPr userDrawn="1"/>
        </p:nvSpPr>
        <p:spPr bwMode="auto">
          <a:xfrm>
            <a:off x="-17285" y="-674877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11.4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右箭头 32"/>
          <p:cNvSpPr/>
          <p:nvPr userDrawn="1"/>
        </p:nvSpPr>
        <p:spPr bwMode="auto">
          <a:xfrm>
            <a:off x="4086402" y="-674877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右箭头 33"/>
          <p:cNvSpPr/>
          <p:nvPr userDrawn="1"/>
        </p:nvSpPr>
        <p:spPr bwMode="auto">
          <a:xfrm>
            <a:off x="8190090" y="-674877"/>
            <a:ext cx="485598" cy="48443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11.4</a:t>
            </a:r>
            <a:endParaRPr lang="zh-CN" alt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矩形 11"/>
          <p:cNvSpPr>
            <a:spLocks noChangeArrowheads="1"/>
          </p:cNvSpPr>
          <p:nvPr userDrawn="1"/>
        </p:nvSpPr>
        <p:spPr bwMode="auto">
          <a:xfrm>
            <a:off x="19228" y="6886078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 lvl="0"/>
            <a:r>
              <a:rPr lang="zh-CN" altLang="en-US" sz="1100" dirty="0">
                <a:cs typeface="Arial" charset="0"/>
              </a:rPr>
              <a:t>由</a:t>
            </a:r>
            <a:r>
              <a:rPr lang="en-US" altLang="zh-CN" sz="1100" dirty="0">
                <a:cs typeface="Arial" charset="0"/>
              </a:rPr>
              <a:t>Nordri®</a:t>
            </a:r>
            <a:r>
              <a:rPr lang="zh-CN" altLang="en-US" sz="1100" dirty="0">
                <a:cs typeface="Arial" charset="0"/>
              </a:rPr>
              <a:t>（</a:t>
            </a:r>
            <a:r>
              <a:rPr lang="en-US" altLang="zh-CN" sz="1100" dirty="0">
                <a:cs typeface="Arial" charset="0"/>
              </a:rPr>
              <a:t>www.nordridesign.com </a:t>
            </a:r>
            <a:r>
              <a:rPr lang="zh-CN" altLang="en-US" sz="1100" dirty="0">
                <a:cs typeface="Arial" charset="0"/>
              </a:rPr>
              <a:t>） 设计提供</a:t>
            </a:r>
            <a:endParaRPr lang="en-US" altLang="zh-CN" sz="1100" dirty="0">
              <a:cs typeface="Arial" charset="0"/>
            </a:endParaRPr>
          </a:p>
        </p:txBody>
      </p:sp>
      <p:sp>
        <p:nvSpPr>
          <p:cNvPr id="23" name="Rectangle 5">
            <a:hlinkClick r:id="rId3"/>
          </p:cNvPr>
          <p:cNvSpPr txBox="1">
            <a:spLocks noChangeArrowheads="1"/>
          </p:cNvSpPr>
          <p:nvPr userDrawn="1"/>
        </p:nvSpPr>
        <p:spPr bwMode="gray">
          <a:xfrm>
            <a:off x="-17285" y="5876800"/>
            <a:ext cx="3059832" cy="50452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9000"/>
                </a:schemeClr>
              </a:gs>
              <a:gs pos="100000">
                <a:schemeClr val="bg1">
                  <a:lumMod val="75000"/>
                  <a:alpha val="48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lIns="144000" rIns="504000"/>
          <a:lstStyle>
            <a:lvl1pPr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pPr marL="0" indent="355600" algn="l" eaLnBrk="0" hangingPunct="0">
              <a:spcBef>
                <a:spcPct val="60000"/>
              </a:spcBef>
              <a:buClr>
                <a:schemeClr val="accent1"/>
              </a:buClr>
            </a:pPr>
            <a:r>
              <a:rPr lang="zh-CN" altLang="en-US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由 </a:t>
            </a:r>
            <a:r>
              <a:rPr lang="en-US" altLang="zh-CN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Nordri®</a:t>
            </a:r>
            <a:r>
              <a:rPr lang="zh-CN" altLang="en-US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设计提供</a:t>
            </a:r>
            <a:endParaRPr lang="zh-CN" altLang="en-US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0" indent="355600" algn="l" eaLnBrk="0" hangingPunct="0">
              <a:buClr>
                <a:schemeClr val="accent1"/>
              </a:buClr>
            </a:pPr>
            <a:r>
              <a:rPr lang="en-US" altLang="zh-CN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www.nordridesign.com</a:t>
            </a:r>
            <a:endParaRPr lang="en-US" altLang="zh-CN" sz="1400" i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ctrTitle"/>
          </p:nvPr>
        </p:nvSpPr>
        <p:spPr>
          <a:xfrm>
            <a:off x="468313" y="2279742"/>
            <a:ext cx="6047903" cy="63967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/>
          </p:nvPr>
        </p:nvSpPr>
        <p:spPr>
          <a:xfrm>
            <a:off x="468314" y="2952936"/>
            <a:ext cx="6047292" cy="372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ea"/>
                <a:ea typeface="+mj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106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869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843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7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4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11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601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71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03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dirty="0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5" name="内容占位符 8"/>
          <p:cNvSpPr>
            <a:spLocks noGrp="1"/>
          </p:cNvSpPr>
          <p:nvPr>
            <p:ph sz="quarter" idx="12"/>
          </p:nvPr>
        </p:nvSpPr>
        <p:spPr>
          <a:xfrm>
            <a:off x="468312" y="981075"/>
            <a:ext cx="8207376" cy="540067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77838" y="6381750"/>
            <a:ext cx="8188325" cy="11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057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468313" y="6453188"/>
            <a:ext cx="1007343" cy="268287"/>
          </a:xfrm>
        </p:spPr>
        <p:txBody>
          <a:bodyPr/>
          <a:lstStyle/>
          <a:p>
            <a:r>
              <a:rPr lang="en-US" altLang="zh-CN" dirty="0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0065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468313" y="6453188"/>
            <a:ext cx="1007343" cy="268287"/>
          </a:xfrm>
        </p:spPr>
        <p:txBody>
          <a:bodyPr/>
          <a:lstStyle/>
          <a:p>
            <a:r>
              <a:rPr lang="en-US" altLang="zh-CN" dirty="0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11"/>
          <p:cNvSpPr>
            <a:spLocks noChangeArrowheads="1"/>
          </p:cNvSpPr>
          <p:nvPr userDrawn="1"/>
        </p:nvSpPr>
        <p:spPr bwMode="auto">
          <a:xfrm>
            <a:off x="0" y="6864350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 lvl="0"/>
            <a:r>
              <a:rPr lang="zh-CN" altLang="en-US" sz="1100" dirty="0">
                <a:cs typeface="Arial" charset="0"/>
              </a:rPr>
              <a:t>由</a:t>
            </a:r>
            <a:r>
              <a:rPr lang="en-US" altLang="zh-CN" sz="1100" dirty="0">
                <a:cs typeface="Arial" charset="0"/>
              </a:rPr>
              <a:t>Nordri®</a:t>
            </a:r>
            <a:r>
              <a:rPr lang="zh-CN" altLang="en-US" sz="1100" dirty="0">
                <a:cs typeface="Arial" charset="0"/>
              </a:rPr>
              <a:t>（</a:t>
            </a:r>
            <a:r>
              <a:rPr lang="en-US" altLang="zh-CN" sz="1100" dirty="0">
                <a:cs typeface="Arial" charset="0"/>
              </a:rPr>
              <a:t>www.nordridesign.com </a:t>
            </a:r>
            <a:r>
              <a:rPr lang="zh-CN" altLang="en-US" sz="1100" dirty="0">
                <a:cs typeface="Arial" charset="0"/>
              </a:rPr>
              <a:t>） 设计提供</a:t>
            </a:r>
            <a:endParaRPr lang="en-US" altLang="zh-CN" sz="11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940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配色方案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日期占位符 5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7" name="页脚占位符 5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8" name="灯片编号占位符 5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741702" y="1398826"/>
            <a:ext cx="7672274" cy="4811474"/>
            <a:chOff x="468311" y="1227376"/>
            <a:chExt cx="8219055" cy="5154374"/>
          </a:xfrm>
        </p:grpSpPr>
        <p:sp>
          <p:nvSpPr>
            <p:cNvPr id="6" name="矩形 5"/>
            <p:cNvSpPr/>
            <p:nvPr userDrawn="1"/>
          </p:nvSpPr>
          <p:spPr bwMode="auto">
            <a:xfrm>
              <a:off x="7477213" y="2816932"/>
              <a:ext cx="1210153" cy="121391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  <a:gs pos="47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 bwMode="auto">
            <a:xfrm>
              <a:off x="3266666" y="2816932"/>
              <a:ext cx="1210153" cy="121391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  <a:gs pos="47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 bwMode="auto">
            <a:xfrm>
              <a:off x="468314" y="2816932"/>
              <a:ext cx="2606725" cy="121391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  <a:gs pos="47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左大括号 9"/>
            <p:cNvSpPr/>
            <p:nvPr userDrawn="1"/>
          </p:nvSpPr>
          <p:spPr>
            <a:xfrm rot="5400000">
              <a:off x="4342637" y="-2230069"/>
              <a:ext cx="454784" cy="8203433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 userDrawn="1"/>
          </p:nvSpPr>
          <p:spPr bwMode="auto">
            <a:xfrm>
              <a:off x="468313" y="2564904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" name="椭圆 11"/>
            <p:cNvSpPr/>
            <p:nvPr userDrawn="1"/>
          </p:nvSpPr>
          <p:spPr bwMode="auto">
            <a:xfrm>
              <a:off x="1169203" y="2564904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" name="椭圆 12"/>
            <p:cNvSpPr/>
            <p:nvPr userDrawn="1"/>
          </p:nvSpPr>
          <p:spPr bwMode="auto">
            <a:xfrm>
              <a:off x="1870093" y="2564904"/>
              <a:ext cx="504056" cy="50405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" name="椭圆 13"/>
            <p:cNvSpPr/>
            <p:nvPr userDrawn="1"/>
          </p:nvSpPr>
          <p:spPr bwMode="auto">
            <a:xfrm>
              <a:off x="2570983" y="2564904"/>
              <a:ext cx="504056" cy="50405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4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" name="椭圆 14"/>
            <p:cNvSpPr/>
            <p:nvPr userDrawn="1"/>
          </p:nvSpPr>
          <p:spPr bwMode="auto">
            <a:xfrm>
              <a:off x="3271873" y="2564904"/>
              <a:ext cx="504056" cy="5040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5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椭圆 15"/>
            <p:cNvSpPr/>
            <p:nvPr userDrawn="1"/>
          </p:nvSpPr>
          <p:spPr bwMode="auto">
            <a:xfrm>
              <a:off x="3972763" y="2564904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6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" name="椭圆 16"/>
            <p:cNvSpPr/>
            <p:nvPr userDrawn="1"/>
          </p:nvSpPr>
          <p:spPr bwMode="auto">
            <a:xfrm>
              <a:off x="4673653" y="2564904"/>
              <a:ext cx="504056" cy="5040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" name="椭圆 17"/>
            <p:cNvSpPr/>
            <p:nvPr userDrawn="1"/>
          </p:nvSpPr>
          <p:spPr bwMode="auto">
            <a:xfrm>
              <a:off x="5374543" y="2564904"/>
              <a:ext cx="504056" cy="5040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8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" name="椭圆 18"/>
            <p:cNvSpPr/>
            <p:nvPr userDrawn="1"/>
          </p:nvSpPr>
          <p:spPr bwMode="auto">
            <a:xfrm>
              <a:off x="6075433" y="2564904"/>
              <a:ext cx="504056" cy="50405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9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椭圆 19"/>
            <p:cNvSpPr/>
            <p:nvPr userDrawn="1"/>
          </p:nvSpPr>
          <p:spPr bwMode="auto">
            <a:xfrm>
              <a:off x="6776323" y="2564904"/>
              <a:ext cx="504056" cy="50405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10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" name="椭圆 20"/>
            <p:cNvSpPr/>
            <p:nvPr userDrawn="1"/>
          </p:nvSpPr>
          <p:spPr bwMode="auto">
            <a:xfrm>
              <a:off x="7477213" y="2564904"/>
              <a:ext cx="504056" cy="5040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" name="椭圆 21"/>
            <p:cNvSpPr/>
            <p:nvPr userDrawn="1"/>
          </p:nvSpPr>
          <p:spPr bwMode="auto">
            <a:xfrm>
              <a:off x="8178102" y="2564904"/>
              <a:ext cx="504056" cy="504056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" name="左大括号 22"/>
            <p:cNvSpPr/>
            <p:nvPr userDrawn="1"/>
          </p:nvSpPr>
          <p:spPr>
            <a:xfrm rot="5400000">
              <a:off x="3736233" y="1751874"/>
              <a:ext cx="227392" cy="115611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左大括号 23"/>
            <p:cNvSpPr/>
            <p:nvPr userDrawn="1"/>
          </p:nvSpPr>
          <p:spPr>
            <a:xfrm rot="5400000">
              <a:off x="5887737" y="1050984"/>
              <a:ext cx="227392" cy="255789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左大括号 24"/>
            <p:cNvSpPr/>
            <p:nvPr userDrawn="1"/>
          </p:nvSpPr>
          <p:spPr>
            <a:xfrm rot="5400000">
              <a:off x="7941572" y="1751874"/>
              <a:ext cx="227392" cy="115611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左大括号 25"/>
            <p:cNvSpPr/>
            <p:nvPr userDrawn="1"/>
          </p:nvSpPr>
          <p:spPr>
            <a:xfrm rot="5400000">
              <a:off x="1605452" y="1079093"/>
              <a:ext cx="227392" cy="2501673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左大括号 26"/>
            <p:cNvSpPr/>
            <p:nvPr userDrawn="1"/>
          </p:nvSpPr>
          <p:spPr>
            <a:xfrm rot="5400000" flipH="1">
              <a:off x="4342828" y="632797"/>
              <a:ext cx="415982" cy="816501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内容占位符 4"/>
            <p:cNvSpPr txBox="1">
              <a:spLocks/>
            </p:cNvSpPr>
            <p:nvPr userDrawn="1"/>
          </p:nvSpPr>
          <p:spPr>
            <a:xfrm>
              <a:off x="468314" y="5008949"/>
              <a:ext cx="8203430" cy="425203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1pPr>
              <a:lvl2pPr marL="742950" indent="-28575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»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</a:rPr>
                <a:t>2003</a:t>
              </a: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版本配色方案 </a:t>
              </a:r>
              <a:r>
                <a:rPr lang="zh-CN" altLang="en-US" sz="1600" b="1" dirty="0" smtClean="0"/>
                <a:t>（</a:t>
              </a:r>
              <a:r>
                <a:rPr lang="en-US" altLang="zh-CN" sz="1600" b="1" dirty="0" smtClean="0"/>
                <a:t>8</a:t>
              </a:r>
              <a:r>
                <a:rPr lang="zh-CN" altLang="en-US" sz="1600" b="1" dirty="0" smtClean="0"/>
                <a:t>种配色）</a:t>
              </a:r>
              <a:endParaRPr lang="zh-CN" altLang="en-US" sz="1600" b="1" dirty="0"/>
            </a:p>
          </p:txBody>
        </p:sp>
        <p:sp>
          <p:nvSpPr>
            <p:cNvPr id="29" name="TextBox 28"/>
            <p:cNvSpPr txBox="1"/>
            <p:nvPr userDrawn="1"/>
          </p:nvSpPr>
          <p:spPr>
            <a:xfrm>
              <a:off x="1305749" y="1916832"/>
              <a:ext cx="889987" cy="277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文字与背景</a:t>
              </a:r>
            </a:p>
          </p:txBody>
        </p:sp>
        <p:sp>
          <p:nvSpPr>
            <p:cNvPr id="30" name="TextBox 29"/>
            <p:cNvSpPr txBox="1"/>
            <p:nvPr userDrawn="1"/>
          </p:nvSpPr>
          <p:spPr>
            <a:xfrm>
              <a:off x="3555616" y="1916832"/>
              <a:ext cx="588624" cy="269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常用色</a:t>
              </a:r>
            </a:p>
          </p:txBody>
        </p:sp>
        <p:sp>
          <p:nvSpPr>
            <p:cNvPr id="31" name="TextBox 30"/>
            <p:cNvSpPr txBox="1"/>
            <p:nvPr userDrawn="1"/>
          </p:nvSpPr>
          <p:spPr>
            <a:xfrm>
              <a:off x="5707120" y="1916832"/>
              <a:ext cx="588624" cy="269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辅助色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>
              <a:off x="7729242" y="1916832"/>
              <a:ext cx="588623" cy="269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链接色</a:t>
              </a:r>
            </a:p>
          </p:txBody>
        </p:sp>
        <p:cxnSp>
          <p:nvCxnSpPr>
            <p:cNvPr id="33" name="直接连接符 32"/>
            <p:cNvCxnSpPr>
              <a:stCxn id="11" idx="7"/>
              <a:endCxn id="11" idx="3"/>
            </p:cNvCxnSpPr>
            <p:nvPr userDrawn="1"/>
          </p:nvCxnSpPr>
          <p:spPr>
            <a:xfrm flipH="1">
              <a:off x="54213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12" idx="7"/>
              <a:endCxn id="12" idx="3"/>
            </p:cNvCxnSpPr>
            <p:nvPr userDrawn="1"/>
          </p:nvCxnSpPr>
          <p:spPr>
            <a:xfrm flipH="1">
              <a:off x="124302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13" idx="7"/>
              <a:endCxn id="13" idx="3"/>
            </p:cNvCxnSpPr>
            <p:nvPr userDrawn="1"/>
          </p:nvCxnSpPr>
          <p:spPr>
            <a:xfrm flipH="1">
              <a:off x="194391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14" idx="7"/>
              <a:endCxn id="14" idx="3"/>
            </p:cNvCxnSpPr>
            <p:nvPr userDrawn="1"/>
          </p:nvCxnSpPr>
          <p:spPr>
            <a:xfrm flipH="1">
              <a:off x="264480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 userDrawn="1"/>
          </p:nvSpPr>
          <p:spPr>
            <a:xfrm>
              <a:off x="468314" y="5610918"/>
              <a:ext cx="8203430" cy="77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27843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b="1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配色规则：</a:t>
              </a:r>
              <a:endParaRPr lang="en-US" altLang="zh-CN" sz="800" b="1" dirty="0" smtClean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通常情况下，配色方案中的前四种色彩文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——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“字与背景色”固定不变。常用色与模板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/logo/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企业标准色一致。辅助色可根据对色彩的要求进行调整。链接色可根据需求进行调整。</a:t>
              </a:r>
              <a:endPara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配色方案的编辑：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07/10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版本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设计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菜单中 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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颜色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中修改；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03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版本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格式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菜单</a:t>
              </a: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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幻灯片设计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 </a:t>
              </a: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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配色方案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endPara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8" name="椭圆 37"/>
            <p:cNvSpPr/>
            <p:nvPr userDrawn="1"/>
          </p:nvSpPr>
          <p:spPr bwMode="auto">
            <a:xfrm>
              <a:off x="468313" y="3778814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9" name="椭圆 38"/>
            <p:cNvSpPr/>
            <p:nvPr userDrawn="1"/>
          </p:nvSpPr>
          <p:spPr bwMode="auto">
            <a:xfrm>
              <a:off x="1169203" y="3778814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0" name="椭圆 39"/>
            <p:cNvSpPr/>
            <p:nvPr userDrawn="1"/>
          </p:nvSpPr>
          <p:spPr bwMode="auto">
            <a:xfrm>
              <a:off x="1870093" y="3778814"/>
              <a:ext cx="504056" cy="50405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1" name="椭圆 40"/>
            <p:cNvSpPr/>
            <p:nvPr userDrawn="1"/>
          </p:nvSpPr>
          <p:spPr bwMode="auto">
            <a:xfrm>
              <a:off x="2570983" y="3778814"/>
              <a:ext cx="504056" cy="50405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4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42" name="直接连接符 41"/>
            <p:cNvCxnSpPr>
              <a:stCxn id="38" idx="7"/>
              <a:endCxn id="38" idx="3"/>
            </p:cNvCxnSpPr>
            <p:nvPr userDrawn="1"/>
          </p:nvCxnSpPr>
          <p:spPr>
            <a:xfrm flipH="1">
              <a:off x="54213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>
              <a:stCxn id="39" idx="7"/>
              <a:endCxn id="39" idx="3"/>
            </p:cNvCxnSpPr>
            <p:nvPr userDrawn="1"/>
          </p:nvCxnSpPr>
          <p:spPr>
            <a:xfrm flipH="1">
              <a:off x="124302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40" idx="7"/>
              <a:endCxn id="40" idx="3"/>
            </p:cNvCxnSpPr>
            <p:nvPr userDrawn="1"/>
          </p:nvCxnSpPr>
          <p:spPr>
            <a:xfrm flipH="1">
              <a:off x="194391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1" idx="7"/>
              <a:endCxn id="41" idx="3"/>
            </p:cNvCxnSpPr>
            <p:nvPr userDrawn="1"/>
          </p:nvCxnSpPr>
          <p:spPr>
            <a:xfrm flipH="1">
              <a:off x="264480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 userDrawn="1"/>
          </p:nvSpPr>
          <p:spPr bwMode="auto">
            <a:xfrm>
              <a:off x="3271873" y="3778814"/>
              <a:ext cx="504056" cy="5040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5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7" name="椭圆 46"/>
            <p:cNvSpPr/>
            <p:nvPr userDrawn="1"/>
          </p:nvSpPr>
          <p:spPr bwMode="auto">
            <a:xfrm>
              <a:off x="3972763" y="3778814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6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8" name="椭圆 47"/>
            <p:cNvSpPr/>
            <p:nvPr userDrawn="1"/>
          </p:nvSpPr>
          <p:spPr bwMode="auto">
            <a:xfrm>
              <a:off x="7477213" y="3778814"/>
              <a:ext cx="504056" cy="5040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9" name="椭圆 48"/>
            <p:cNvSpPr/>
            <p:nvPr userDrawn="1"/>
          </p:nvSpPr>
          <p:spPr bwMode="auto">
            <a:xfrm>
              <a:off x="8178102" y="3778814"/>
              <a:ext cx="504056" cy="504056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8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9" name="内容占位符 4"/>
            <p:cNvSpPr txBox="1">
              <a:spLocks/>
            </p:cNvSpPr>
            <p:nvPr userDrawn="1"/>
          </p:nvSpPr>
          <p:spPr>
            <a:xfrm>
              <a:off x="468314" y="1227376"/>
              <a:ext cx="8203430" cy="425203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1pPr>
              <a:lvl2pPr marL="742950" indent="-28575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»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1600" b="1" dirty="0" smtClean="0">
                  <a:solidFill>
                    <a:schemeClr val="bg1">
                      <a:lumMod val="50000"/>
                    </a:schemeClr>
                  </a:solidFill>
                </a:rPr>
                <a:t>2007/2010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</a:rPr>
                <a:t>版本配色方案 </a:t>
              </a:r>
              <a:r>
                <a:rPr lang="zh-CN" altLang="en-US" sz="1600" b="1" dirty="0" smtClean="0"/>
                <a:t>（</a:t>
              </a:r>
              <a:r>
                <a:rPr lang="en-US" altLang="zh-CN" sz="1600" b="1" dirty="0" smtClean="0"/>
                <a:t>12</a:t>
              </a:r>
              <a:r>
                <a:rPr lang="zh-CN" altLang="en-US" sz="1600" b="1" dirty="0" smtClean="0"/>
                <a:t>种配色）</a:t>
              </a:r>
              <a:endParaRPr lang="zh-CN" altLang="en-US" sz="1600" b="1" dirty="0"/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43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 descr="E:\PAT 图片资源素材\PPT\待整理\精选 0 (13)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9" r="33230" b="6423"/>
          <a:stretch/>
        </p:blipFill>
        <p:spPr bwMode="auto">
          <a:xfrm>
            <a:off x="3851921" y="0"/>
            <a:ext cx="529208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1"/>
          <p:cNvSpPr>
            <a:spLocks noChangeArrowheads="1"/>
          </p:cNvSpPr>
          <p:nvPr userDrawn="1"/>
        </p:nvSpPr>
        <p:spPr bwMode="auto">
          <a:xfrm>
            <a:off x="0" y="6864350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 lvl="0"/>
            <a:r>
              <a:rPr lang="zh-CN" altLang="en-US" sz="1100" dirty="0">
                <a:cs typeface="Arial" charset="0"/>
              </a:rPr>
              <a:t>由</a:t>
            </a:r>
            <a:r>
              <a:rPr lang="en-US" altLang="zh-CN" sz="1100" dirty="0">
                <a:cs typeface="Arial" charset="0"/>
              </a:rPr>
              <a:t>Nordri®</a:t>
            </a:r>
            <a:r>
              <a:rPr lang="zh-CN" altLang="en-US" sz="1100" dirty="0">
                <a:cs typeface="Arial" charset="0"/>
              </a:rPr>
              <a:t>（</a:t>
            </a:r>
            <a:r>
              <a:rPr lang="en-US" altLang="zh-CN" sz="1100" dirty="0">
                <a:cs typeface="Arial" charset="0"/>
              </a:rPr>
              <a:t>www.nordridesign.com </a:t>
            </a:r>
            <a:r>
              <a:rPr lang="zh-CN" altLang="en-US" sz="1100" dirty="0">
                <a:cs typeface="Arial" charset="0"/>
              </a:rPr>
              <a:t>） 设计提供</a:t>
            </a:r>
            <a:endParaRPr lang="en-US" altLang="zh-CN" sz="1100" dirty="0">
              <a:cs typeface="Arial" charset="0"/>
            </a:endParaRPr>
          </a:p>
        </p:txBody>
      </p:sp>
      <p:sp>
        <p:nvSpPr>
          <p:cNvPr id="13" name="Rectangle 5">
            <a:hlinkClick r:id="rId3"/>
          </p:cNvPr>
          <p:cNvSpPr txBox="1">
            <a:spLocks noChangeArrowheads="1"/>
          </p:cNvSpPr>
          <p:nvPr userDrawn="1"/>
        </p:nvSpPr>
        <p:spPr bwMode="gray">
          <a:xfrm>
            <a:off x="0" y="5886624"/>
            <a:ext cx="3347367" cy="504527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49000"/>
                </a:schemeClr>
              </a:gs>
              <a:gs pos="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lIns="144000" rIns="504000"/>
          <a:lstStyle>
            <a:lvl1pPr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pPr marL="355600" indent="0" algn="l" eaLnBrk="0" hangingPunct="0">
              <a:spcBef>
                <a:spcPct val="60000"/>
              </a:spcBef>
              <a:buClr>
                <a:schemeClr val="accent1"/>
              </a:buClr>
            </a:pPr>
            <a:r>
              <a:rPr lang="zh-CN" altLang="en-US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由 </a:t>
            </a:r>
            <a:r>
              <a:rPr lang="en-US" altLang="zh-CN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Nordri®</a:t>
            </a:r>
            <a:r>
              <a:rPr lang="zh-CN" altLang="en-US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设计提供</a:t>
            </a:r>
            <a:endParaRPr lang="zh-CN" altLang="en-US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355600" indent="0" algn="l" eaLnBrk="0" hangingPunct="0">
              <a:buClr>
                <a:schemeClr val="accent1"/>
              </a:buClr>
            </a:pPr>
            <a:r>
              <a:rPr lang="en-US" altLang="zh-CN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www.nordridesign.com</a:t>
            </a:r>
            <a:endParaRPr lang="en-US" altLang="zh-CN" sz="1400" i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368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4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76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27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5" descr="E:\PAT 图片资源素材\PPT\待整理\精选 0 (13).jpg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4" r="20205" b="3263"/>
          <a:stretch/>
        </p:blipFill>
        <p:spPr bwMode="auto">
          <a:xfrm rot="10800000" flipH="1" flipV="1">
            <a:off x="5353149" y="765173"/>
            <a:ext cx="3790851" cy="609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梯形 34"/>
          <p:cNvSpPr/>
          <p:nvPr userDrawn="1"/>
        </p:nvSpPr>
        <p:spPr bwMode="auto">
          <a:xfrm rot="16200000">
            <a:off x="4178903" y="-4199923"/>
            <a:ext cx="786193" cy="9144000"/>
          </a:xfrm>
          <a:prstGeom prst="trapezoid">
            <a:avLst>
              <a:gd name="adj" fmla="val 0"/>
            </a:avLst>
          </a:prstGeom>
          <a:gradFill flip="none" rotWithShape="1">
            <a:gsLst>
              <a:gs pos="73000">
                <a:srgbClr val="FFFF00">
                  <a:lumMod val="0"/>
                  <a:lumOff val="100000"/>
                  <a:alpha val="47000"/>
                </a:srgbClr>
              </a:gs>
              <a:gs pos="90000">
                <a:srgbClr val="039ABD">
                  <a:alpha val="12000"/>
                </a:srgbClr>
              </a:gs>
              <a:gs pos="100000">
                <a:srgbClr val="92D050">
                  <a:lumMod val="0"/>
                  <a:alpha val="0"/>
                </a:srgbClr>
              </a:gs>
              <a:gs pos="47000">
                <a:srgbClr val="92D050">
                  <a:alpha val="0"/>
                </a:srgbClr>
              </a:gs>
              <a:gs pos="9000">
                <a:srgbClr val="FFC000">
                  <a:alpha val="59000"/>
                </a:srgbClr>
              </a:gs>
            </a:gsLst>
            <a:lin ang="5400000" scaled="0"/>
            <a:tileRect/>
          </a:gradFill>
          <a:ln>
            <a:noFill/>
          </a:ln>
          <a:effectLst>
            <a:outerShdw blurRad="381000" dist="1143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 bwMode="auto">
          <a:xfrm>
            <a:off x="0" y="765175"/>
            <a:ext cx="8675688" cy="561657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26828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"/>
          </p:nvPr>
        </p:nvSpPr>
        <p:spPr>
          <a:xfrm flipH="1">
            <a:off x="468313" y="981076"/>
            <a:ext cx="8207375" cy="5400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0" name="矩形 11"/>
          <p:cNvSpPr>
            <a:spLocks noChangeArrowheads="1"/>
          </p:cNvSpPr>
          <p:nvPr userDrawn="1"/>
        </p:nvSpPr>
        <p:spPr bwMode="auto">
          <a:xfrm>
            <a:off x="0" y="6864350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/>
            <a:r>
              <a:rPr lang="zh-CN" altLang="en-US" sz="1100" dirty="0">
                <a:solidFill>
                  <a:schemeClr val="tx1"/>
                </a:solidFill>
                <a:cs typeface="Arial" charset="0"/>
              </a:rPr>
              <a:t>由</a:t>
            </a:r>
            <a:r>
              <a:rPr lang="en-US" altLang="zh-CN" sz="1100" dirty="0">
                <a:solidFill>
                  <a:schemeClr val="tx1"/>
                </a:solidFill>
                <a:cs typeface="Arial" charset="0"/>
              </a:rPr>
              <a:t>Nordri®</a:t>
            </a:r>
            <a:r>
              <a:rPr lang="zh-CN" altLang="en-US" sz="1100" dirty="0">
                <a:solidFill>
                  <a:schemeClr val="tx1"/>
                </a:solidFill>
                <a:cs typeface="Arial" charset="0"/>
              </a:rPr>
              <a:t>（</a:t>
            </a:r>
            <a:r>
              <a:rPr lang="en-US" altLang="zh-CN" sz="1100" dirty="0">
                <a:solidFill>
                  <a:schemeClr val="tx1"/>
                </a:solidFill>
                <a:cs typeface="Arial" charset="0"/>
              </a:rPr>
              <a:t>www.nordridesign.com </a:t>
            </a:r>
            <a:r>
              <a:rPr lang="zh-CN" altLang="en-US" sz="1100" dirty="0">
                <a:solidFill>
                  <a:schemeClr val="tx1"/>
                </a:solidFill>
                <a:cs typeface="Arial" charset="0"/>
              </a:rPr>
              <a:t>） 设计提供</a:t>
            </a:r>
            <a:endParaRPr lang="en-US" altLang="zh-CN" sz="11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>
          <a:xfrm>
            <a:off x="6530976" y="6453188"/>
            <a:ext cx="2133600" cy="26828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68313" y="6453188"/>
            <a:ext cx="1007343" cy="26828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77838" y="6381750"/>
            <a:ext cx="8188325" cy="11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0" y="765968"/>
            <a:ext cx="8666164" cy="12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标题占位符 12"/>
          <p:cNvSpPr>
            <a:spLocks noGrp="1"/>
          </p:cNvSpPr>
          <p:nvPr>
            <p:ph type="title"/>
          </p:nvPr>
        </p:nvSpPr>
        <p:spPr>
          <a:xfrm>
            <a:off x="477838" y="188641"/>
            <a:ext cx="7078190" cy="349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6" name="矩形 15"/>
          <p:cNvSpPr/>
          <p:nvPr userDrawn="1"/>
        </p:nvSpPr>
        <p:spPr>
          <a:xfrm>
            <a:off x="7556027" y="188640"/>
            <a:ext cx="1108549" cy="34925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LOGO</a:t>
            </a:r>
            <a:endParaRPr lang="en-US" altLang="zh-CN" b="1" dirty="0">
              <a:solidFill>
                <a:srgbClr val="808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2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3" r:id="rId3"/>
    <p:sldLayoutId id="2147483662" r:id="rId4"/>
    <p:sldLayoutId id="2147483667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j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j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j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j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j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0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单击此处添加标题文本</a:t>
            </a:r>
            <a:r>
              <a:rPr lang="en-US" altLang="zh-CN" dirty="0" smtClean="0"/>
              <a:t>/28</a:t>
            </a:r>
            <a:r>
              <a:rPr lang="zh-CN" altLang="en-US" dirty="0" smtClean="0"/>
              <a:t>号字</a:t>
            </a:r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1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CN" altLang="en-US" dirty="0" smtClean="0"/>
              <a:t>单击此处添加内容文本</a:t>
            </a:r>
            <a:r>
              <a:rPr lang="en-US" altLang="zh-CN" dirty="0" smtClean="0"/>
              <a:t>/18</a:t>
            </a:r>
            <a:r>
              <a:rPr lang="zh-CN" altLang="en-US" dirty="0" smtClean="0"/>
              <a:t>号字</a:t>
            </a:r>
            <a:endParaRPr lang="en-US" altLang="zh-CN" dirty="0" smtClean="0"/>
          </a:p>
          <a:p>
            <a:r>
              <a:rPr lang="zh-CN" altLang="en-US" dirty="0" smtClean="0"/>
              <a:t>如需对此处占位符文本进行修改，</a:t>
            </a:r>
            <a:r>
              <a:rPr lang="en-US" altLang="zh-CN" b="1" dirty="0">
                <a:solidFill>
                  <a:schemeClr val="accent2"/>
                </a:solidFill>
              </a:rPr>
              <a:t>07/10</a:t>
            </a:r>
            <a:r>
              <a:rPr lang="zh-CN" altLang="en-US" b="1" dirty="0" smtClean="0">
                <a:solidFill>
                  <a:schemeClr val="accent2"/>
                </a:solidFill>
              </a:rPr>
              <a:t>版本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视图</a:t>
            </a:r>
            <a:r>
              <a:rPr lang="en-US" altLang="zh-CN" dirty="0" smtClean="0"/>
              <a:t>】</a:t>
            </a:r>
            <a:r>
              <a:rPr lang="zh-CN" altLang="en-US" dirty="0"/>
              <a:t>菜单中 </a:t>
            </a:r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  <a:sym typeface="Wingdings" pitchFamily="2" charset="2"/>
              </a:rPr>
              <a:t> 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幻灯片母版</a:t>
            </a:r>
            <a:r>
              <a:rPr lang="en-US" altLang="zh-CN" dirty="0" smtClean="0"/>
              <a:t>】</a:t>
            </a:r>
            <a:r>
              <a:rPr lang="zh-CN" altLang="en-US" dirty="0"/>
              <a:t>中修改；</a:t>
            </a:r>
            <a:r>
              <a:rPr lang="en-US" altLang="zh-CN" b="1" dirty="0">
                <a:solidFill>
                  <a:schemeClr val="accent2"/>
                </a:solidFill>
              </a:rPr>
              <a:t>03</a:t>
            </a:r>
            <a:r>
              <a:rPr lang="zh-CN" altLang="en-US" b="1" dirty="0">
                <a:solidFill>
                  <a:schemeClr val="accent2"/>
                </a:solidFill>
              </a:rPr>
              <a:t>版本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视图</a:t>
            </a:r>
            <a:r>
              <a:rPr lang="en-US" altLang="zh-CN" dirty="0" smtClean="0"/>
              <a:t>】</a:t>
            </a:r>
            <a:r>
              <a:rPr lang="zh-CN" altLang="en-US" dirty="0" smtClean="0"/>
              <a:t>菜单</a:t>
            </a:r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  <a:sym typeface="Wingdings" pitchFamily="2" charset="2"/>
              </a:rPr>
              <a:t> 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母版</a:t>
            </a:r>
            <a:r>
              <a:rPr lang="en-US" altLang="zh-CN" dirty="0" smtClean="0"/>
              <a:t>】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  <a:sym typeface="Wingdings" pitchFamily="2" charset="2"/>
              </a:rPr>
              <a:t></a:t>
            </a:r>
            <a:r>
              <a:rPr lang="en-US" altLang="zh-CN" dirty="0" smtClean="0"/>
              <a:t> 【</a:t>
            </a:r>
            <a:r>
              <a:rPr lang="zh-CN" altLang="en-US" dirty="0" smtClean="0"/>
              <a:t>幻灯片母版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中修改。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27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693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490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配色方案说明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84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/>
                </a:solidFill>
              </a:rPr>
              <a:t>P</a:t>
            </a:r>
            <a:fld id="{62DCC93C-90AC-48A1-9D9E-CBAB17A9152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285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20916"/>
      </p:ext>
    </p:extLst>
  </p:cSld>
  <p:clrMapOvr>
    <a:masterClrMapping/>
  </p:clrMapOvr>
</p:sld>
</file>

<file path=ppt/theme/theme1.xml><?xml version="1.0" encoding="utf-8"?>
<a:theme xmlns:a="http://schemas.openxmlformats.org/drawingml/2006/main" name="由Nordri®（www.nordridesign.com ） 设计提供">
  <a:themeElements>
    <a:clrScheme name="自定义 56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FFC000"/>
      </a:accent1>
      <a:accent2>
        <a:srgbClr val="6DAA2D"/>
      </a:accent2>
      <a:accent3>
        <a:srgbClr val="5F5F5F"/>
      </a:accent3>
      <a:accent4>
        <a:srgbClr val="777777"/>
      </a:accent4>
      <a:accent5>
        <a:srgbClr val="B2B2B2"/>
      </a:accent5>
      <a:accent6>
        <a:srgbClr val="DDDDDD"/>
      </a:accent6>
      <a:hlink>
        <a:srgbClr val="0070C0"/>
      </a:hlink>
      <a:folHlink>
        <a:srgbClr val="7030A0"/>
      </a:folHlink>
    </a:clrScheme>
    <a:fontScheme name="Nordri开发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1910E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txDef>
      <a:spPr>
        <a:noFill/>
      </a:spPr>
      <a:bodyPr wrap="none" rtlCol="0">
        <a:spAutoFit/>
      </a:bodyPr>
      <a:lstStyle>
        <a:defPPr>
          <a:lnSpc>
            <a:spcPct val="120000"/>
          </a:lnSpc>
          <a:defRPr sz="1600" dirty="0" err="1" smtClean="0">
            <a:solidFill>
              <a:prstClr val="black"/>
            </a:solidFill>
            <a:latin typeface="Arial" pitchFamily="34" charset="0"/>
            <a:ea typeface="微软雅黑" pitchFamily="34" charset="-122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1904</TotalTime>
  <Words>91</Words>
  <Application>Microsoft Office PowerPoint</Application>
  <PresentationFormat>全屏显示(4:3)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宋体</vt:lpstr>
      <vt:lpstr>微软雅黑</vt:lpstr>
      <vt:lpstr>Arial</vt:lpstr>
      <vt:lpstr>Calibri</vt:lpstr>
      <vt:lpstr>Wingdings</vt:lpstr>
      <vt:lpstr>由Nordri®（www.nordridesign.com ） 设计提供</vt:lpstr>
      <vt:lpstr>默认设计模板</vt:lpstr>
      <vt:lpstr>单击此处添加标题文本/28号字</vt:lpstr>
      <vt:lpstr>PowerPoint 演示文稿</vt:lpstr>
      <vt:lpstr>PowerPoint 演示文稿</vt:lpstr>
      <vt:lpstr>配色方案说明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PPT模板/图示</dc:subject>
  <dc:creator>Nordri® Design</dc:creator>
  <dc:description>Nordri® _x000d_
专注于有效的信息传递设计_x000d_
www.nordridesign.com</dc:description>
  <cp:lastModifiedBy>a</cp:lastModifiedBy>
  <cp:revision>375</cp:revision>
  <dcterms:created xsi:type="dcterms:W3CDTF">2011-11-03T02:06:41Z</dcterms:created>
  <dcterms:modified xsi:type="dcterms:W3CDTF">2015-02-09T02:16:15Z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280499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