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9"/>
  </p:notesMasterIdLst>
  <p:sldIdLst>
    <p:sldId id="256" r:id="rId3"/>
    <p:sldId id="257" r:id="rId4"/>
    <p:sldId id="258" r:id="rId5"/>
    <p:sldId id="260" r:id="rId6"/>
    <p:sldId id="259" r:id="rId7"/>
    <p:sldId id="261" r:id="rId8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126" autoAdjust="0"/>
  </p:normalViewPr>
  <p:slideViewPr>
    <p:cSldViewPr>
      <p:cViewPr varScale="1">
        <p:scale>
          <a:sx n="82" d="100"/>
          <a:sy n="82" d="100"/>
        </p:scale>
        <p:origin x="102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4DC30F-D23D-4432-AAA4-891541F3B1E6}" type="datetimeFigureOut">
              <a:rPr lang="zh-CN" altLang="en-US" smtClean="0"/>
              <a:t>2015/2/10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6AC285-11F7-4CC7-A0F3-9C16125CB2C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29587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6AC285-11F7-4CC7-A0F3-9C16125CB2CC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59417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标题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10919-2B8A-401A-A399-F5E651472F82}" type="datetimeFigureOut">
              <a:rPr lang="zh-CN" altLang="en-US" smtClean="0"/>
              <a:t>2015/2/10</a:t>
            </a:fld>
            <a:endParaRPr lang="zh-CN" altLang="en-US"/>
          </a:p>
        </p:txBody>
      </p:sp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5" name="灯片编号占位符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0636802-83A9-4651-8D9A-EAEEAE7A2E8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10919-2B8A-401A-A399-F5E651472F82}" type="datetimeFigureOut">
              <a:rPr lang="zh-CN" altLang="en-US" smtClean="0"/>
              <a:t>2015/2/10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36802-83A9-4651-8D9A-EAEEAE7A2E8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10919-2B8A-401A-A399-F5E651472F82}" type="datetimeFigureOut">
              <a:rPr lang="zh-CN" altLang="en-US" smtClean="0"/>
              <a:t>2015/2/10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36802-83A9-4651-8D9A-EAEEAE7A2E8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5F714D-6092-475A-8B08-BA278D07BB8A}" type="datetime1">
              <a:rPr lang="zh-CN" altLang="en-US">
                <a:solidFill>
                  <a:srgbClr val="000000"/>
                </a:solidFill>
              </a:rPr>
              <a:pPr/>
              <a:t>2015/2/10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E4CF24-4D8B-4E03-AFE1-0CB75FA2F806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18733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BE8CFDC-6C7C-4A76-9769-07FFDAD9ECE7}" type="datetime1">
              <a:rPr lang="zh-CN" altLang="en-US">
                <a:solidFill>
                  <a:srgbClr val="000000"/>
                </a:solidFill>
              </a:rPr>
              <a:pPr/>
              <a:t>2015/2/10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A81E6A-9B57-41C5-995D-401C6FBEB413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48407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183F2D0-4466-4F1F-8C0E-5087A75D494A}" type="datetime1">
              <a:rPr lang="zh-CN" altLang="en-US">
                <a:solidFill>
                  <a:srgbClr val="000000"/>
                </a:solidFill>
              </a:rPr>
              <a:pPr/>
              <a:t>2015/2/10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AB4554-D1D4-455D-BBEC-10BE875245C3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87642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C2A3F0D-5ABC-4A88-AD42-1E04DA1DF91D}" type="datetime1">
              <a:rPr lang="zh-CN" altLang="en-US">
                <a:solidFill>
                  <a:srgbClr val="000000"/>
                </a:solidFill>
              </a:rPr>
              <a:pPr/>
              <a:t>2015/2/10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7494A8-39EE-46A1-A1BD-88180661513B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96439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BF4908D-140C-421E-939A-8EF6CF9F7CAC}" type="datetime1">
              <a:rPr lang="zh-CN" altLang="en-US">
                <a:solidFill>
                  <a:srgbClr val="000000"/>
                </a:solidFill>
              </a:rPr>
              <a:pPr/>
              <a:t>2015/2/10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D096A6-BF16-4B46-BA4E-210526D4BAA3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38904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942CF7B-0F94-4954-9784-CA64A57828A5}" type="datetime1">
              <a:rPr lang="zh-CN" altLang="en-US">
                <a:solidFill>
                  <a:srgbClr val="000000"/>
                </a:solidFill>
              </a:rPr>
              <a:pPr/>
              <a:t>2015/2/10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C952BB-3389-4A20-9E09-0F1B5523C028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01123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9B4085-E6C0-426E-84AA-B2E68058718A}" type="datetime1">
              <a:rPr lang="zh-CN" altLang="en-US">
                <a:solidFill>
                  <a:srgbClr val="000000"/>
                </a:solidFill>
              </a:rPr>
              <a:pPr/>
              <a:t>2015/2/10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AD3A18-025F-415A-AAD1-878BADC910BA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17471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DB2C24-E7F8-4BE0-950F-933E44BB9FD1}" type="datetime1">
              <a:rPr lang="zh-CN" altLang="en-US">
                <a:solidFill>
                  <a:srgbClr val="000000"/>
                </a:solidFill>
              </a:rPr>
              <a:pPr/>
              <a:t>2015/2/10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50D109-4E28-47E4-943F-4C88D0B4500E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3775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标题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27" name="内容占位符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5" name="日期占位符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10919-2B8A-401A-A399-F5E651472F82}" type="datetimeFigureOut">
              <a:rPr lang="zh-CN" altLang="en-US" smtClean="0"/>
              <a:t>2015/2/10</a:t>
            </a:fld>
            <a:endParaRPr lang="zh-CN" altLang="en-US"/>
          </a:p>
        </p:txBody>
      </p:sp>
      <p:sp>
        <p:nvSpPr>
          <p:cNvPr id="19" name="页脚占位符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16" name="灯片编号占位符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0636802-83A9-4651-8D9A-EAEEAE7A2E8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06D817-2A36-424D-BDC2-FF7C54180FBA}" type="datetime1">
              <a:rPr lang="zh-CN" altLang="en-US">
                <a:solidFill>
                  <a:srgbClr val="000000"/>
                </a:solidFill>
              </a:rPr>
              <a:pPr/>
              <a:t>2015/2/10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A30657-5D85-40C9-80A0-EA067EAAB79E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6678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298B24A-B7EC-4777-B536-14932E4ED2C3}" type="datetime1">
              <a:rPr lang="zh-CN" altLang="en-US">
                <a:solidFill>
                  <a:srgbClr val="000000"/>
                </a:solidFill>
              </a:rPr>
              <a:pPr/>
              <a:t>2015/2/10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94DBBA-BE90-4EA9-ACA3-2169E80E8470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66224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93119D2-104A-403F-A8CA-A659A29B5E2E}" type="datetime1">
              <a:rPr lang="zh-CN" altLang="en-US">
                <a:solidFill>
                  <a:srgbClr val="000000"/>
                </a:solidFill>
              </a:rPr>
              <a:pPr/>
              <a:t>2015/2/10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861118-4485-4B9E-84C7-C5B0C3FD5A24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6517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19" name="日期占位符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10919-2B8A-401A-A399-F5E651472F82}" type="datetimeFigureOut">
              <a:rPr lang="zh-CN" altLang="en-US" smtClean="0"/>
              <a:t>2015/2/10</a:t>
            </a:fld>
            <a:endParaRPr lang="zh-CN" altLang="en-US"/>
          </a:p>
        </p:txBody>
      </p:sp>
      <p:sp>
        <p:nvSpPr>
          <p:cNvPr id="11" name="页脚占位符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6" name="灯片编号占位符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36802-83A9-4651-8D9A-EAEEAE7A2E8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标题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标题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4" name="内容占位符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3" name="内容占位符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1" name="日期占位符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10919-2B8A-401A-A399-F5E651472F82}" type="datetimeFigureOut">
              <a:rPr lang="zh-CN" altLang="en-US" smtClean="0"/>
              <a:t>2015/2/10</a:t>
            </a:fld>
            <a:endParaRPr lang="zh-CN" altLang="en-US"/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1" name="灯片编号占位符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36802-83A9-4651-8D9A-EAEEAE7A2E8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标题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25" name="文本占位符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8" name="内容占位符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10919-2B8A-401A-A399-F5E651472F82}" type="datetimeFigureOut">
              <a:rPr lang="zh-CN" altLang="en-US" smtClean="0"/>
              <a:t>2015/2/10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F0636802-83A9-4651-8D9A-EAEEAE7A2E8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直接连接符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标题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2" name="日期占位符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10919-2B8A-401A-A399-F5E651472F82}" type="datetimeFigureOut">
              <a:rPr lang="zh-CN" altLang="en-US" smtClean="0"/>
              <a:t>2015/2/10</a:t>
            </a:fld>
            <a:endParaRPr lang="zh-CN" altLang="en-US"/>
          </a:p>
        </p:txBody>
      </p:sp>
      <p:sp>
        <p:nvSpPr>
          <p:cNvPr id="21" name="页脚占位符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36802-83A9-4651-8D9A-EAEEAE7A2E8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10919-2B8A-401A-A399-F5E651472F82}" type="datetimeFigureOut">
              <a:rPr lang="zh-CN" altLang="en-US" smtClean="0"/>
              <a:t>2015/2/10</a:t>
            </a:fld>
            <a:endParaRPr lang="zh-CN" altLang="en-US"/>
          </a:p>
        </p:txBody>
      </p:sp>
      <p:sp>
        <p:nvSpPr>
          <p:cNvPr id="24" name="页脚占位符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36802-83A9-4651-8D9A-EAEEAE7A2E8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接连接符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标题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26" name="文本占位符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14" name="内容占位符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5" name="日期占位符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10919-2B8A-401A-A399-F5E651472F82}" type="datetimeFigureOut">
              <a:rPr lang="zh-CN" altLang="en-US" smtClean="0"/>
              <a:t>2015/2/10</a:t>
            </a:fld>
            <a:endParaRPr lang="zh-CN" altLang="en-US"/>
          </a:p>
        </p:txBody>
      </p:sp>
      <p:sp>
        <p:nvSpPr>
          <p:cNvPr id="29" name="页脚占位符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36802-83A9-4651-8D9A-EAEEAE7A2E8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图片占位符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10919-2B8A-401A-A399-F5E651472F82}" type="datetimeFigureOut">
              <a:rPr lang="zh-CN" altLang="en-US" smtClean="0"/>
              <a:t>2015/2/10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1" name="灯片编号占位符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36802-83A9-4651-8D9A-EAEEAE7A2E8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7" name="标题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26" name="文本占位符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文本占位符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1" name="日期占位符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DA10919-2B8A-401A-A399-F5E651472F82}" type="datetimeFigureOut">
              <a:rPr lang="zh-CN" altLang="en-US" smtClean="0"/>
              <a:t>2015/2/10</a:t>
            </a:fld>
            <a:endParaRPr lang="zh-CN" altLang="en-US"/>
          </a:p>
        </p:txBody>
      </p:sp>
      <p:sp>
        <p:nvSpPr>
          <p:cNvPr id="28" name="页脚占位符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0636802-83A9-4651-8D9A-EAEEAE7A2E8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标题占位符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9" name="直接连接符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直接连接符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fld id="{31263B26-2F6E-4F3C-9FDA-A1637A45CDDA}" type="datetime1">
              <a:rPr lang="zh-CN" alt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t>2015/2/10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fld id="{88E2AA42-DE64-4E6B-A83D-3BB0A7DEFBF5}" type="slidenum">
              <a:rPr lang="zh-CN" alt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t>‹#›</a:t>
            </a:fld>
            <a:endParaRPr lang="en-US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02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image" Target="../media/image14.png"/><Relationship Id="rId3" Type="http://schemas.openxmlformats.org/officeDocument/2006/relationships/image" Target="../media/image6.png"/><Relationship Id="rId7" Type="http://schemas.openxmlformats.org/officeDocument/2006/relationships/image" Target="../media/image9.jpeg"/><Relationship Id="rId12" Type="http://schemas.openxmlformats.org/officeDocument/2006/relationships/image" Target="../media/image4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microsoft.com/office/2007/relationships/hdphoto" Target="../media/hdphoto2.wdp"/><Relationship Id="rId9" Type="http://schemas.openxmlformats.org/officeDocument/2006/relationships/image" Target="../media/image11.jpeg"/><Relationship Id="rId14" Type="http://schemas.microsoft.com/office/2007/relationships/hdphoto" Target="../media/hdphoto3.wdp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5.png"/><Relationship Id="rId7" Type="http://schemas.openxmlformats.org/officeDocument/2006/relationships/image" Target="../media/image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11" Type="http://schemas.openxmlformats.org/officeDocument/2006/relationships/image" Target="../media/image13.jpeg"/><Relationship Id="rId5" Type="http://schemas.microsoft.com/office/2007/relationships/hdphoto" Target="../media/hdphoto2.wdp"/><Relationship Id="rId10" Type="http://schemas.openxmlformats.org/officeDocument/2006/relationships/image" Target="../media/image11.jpeg"/><Relationship Id="rId4" Type="http://schemas.openxmlformats.org/officeDocument/2006/relationships/image" Target="../media/image6.png"/><Relationship Id="rId9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www.eeppt.com" TargetMode="Externa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391651" y="2076063"/>
            <a:ext cx="7772400" cy="1470025"/>
          </a:xfrm>
        </p:spPr>
        <p:txBody>
          <a:bodyPr>
            <a:normAutofit/>
          </a:bodyPr>
          <a:lstStyle/>
          <a:p>
            <a:r>
              <a:rPr lang="zh-CN" altLang="en-US" sz="8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黑体" pitchFamily="2" charset="-122"/>
                <a:ea typeface="黑体" pitchFamily="2" charset="-122"/>
              </a:rPr>
              <a:t>论文主题</a:t>
            </a:r>
            <a:endParaRPr lang="zh-CN" altLang="en-US" sz="8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4572000" y="3573016"/>
            <a:ext cx="4182096" cy="1752600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l">
              <a:spcBef>
                <a:spcPct val="0"/>
              </a:spcBef>
            </a:pPr>
            <a:r>
              <a:rPr lang="zh-CN" altLang="en-US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黑体" pitchFamily="2" charset="-122"/>
                <a:ea typeface="黑体" pitchFamily="2" charset="-122"/>
                <a:cs typeface="+mj-cs"/>
              </a:rPr>
              <a:t>答辩人：</a:t>
            </a:r>
            <a:r>
              <a:rPr lang="en-US" altLang="zh-CN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黑体" pitchFamily="2" charset="-122"/>
                <a:ea typeface="黑体" pitchFamily="2" charset="-122"/>
                <a:cs typeface="+mj-cs"/>
              </a:rPr>
              <a:t>XXX</a:t>
            </a:r>
          </a:p>
          <a:p>
            <a:pPr algn="l">
              <a:spcBef>
                <a:spcPct val="0"/>
              </a:spcBef>
            </a:pPr>
            <a:r>
              <a:rPr lang="zh-CN" alt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黑体" pitchFamily="2" charset="-122"/>
                <a:ea typeface="黑体" pitchFamily="2" charset="-122"/>
                <a:cs typeface="+mj-cs"/>
              </a:rPr>
              <a:t>专  业</a:t>
            </a:r>
            <a:r>
              <a:rPr lang="zh-CN" altLang="en-US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黑体" pitchFamily="2" charset="-122"/>
                <a:ea typeface="黑体" pitchFamily="2" charset="-122"/>
                <a:cs typeface="+mj-cs"/>
              </a:rPr>
              <a:t>：</a:t>
            </a:r>
            <a:r>
              <a:rPr lang="en-US" altLang="zh-CN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黑体" pitchFamily="2" charset="-122"/>
                <a:ea typeface="黑体" pitchFamily="2" charset="-122"/>
                <a:cs typeface="+mj-cs"/>
              </a:rPr>
              <a:t>XXX</a:t>
            </a:r>
            <a:endParaRPr lang="zh-CN" altLang="en-US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黑体" pitchFamily="2" charset="-122"/>
              <a:ea typeface="黑体" pitchFamily="2" charset="-122"/>
              <a:cs typeface="+mj-cs"/>
            </a:endParaRPr>
          </a:p>
        </p:txBody>
      </p:sp>
      <p:pic>
        <p:nvPicPr>
          <p:cNvPr id="4" name="Picture 10" descr="枫叶3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000" b="100000" l="9804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3573016"/>
            <a:ext cx="3754237" cy="3226483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7"/>
          <p:cNvGrpSpPr>
            <a:grpSpLocks noChangeAspect="1"/>
          </p:cNvGrpSpPr>
          <p:nvPr/>
        </p:nvGrpSpPr>
        <p:grpSpPr bwMode="auto">
          <a:xfrm rot="-1798890">
            <a:off x="7353976" y="-249698"/>
            <a:ext cx="1838558" cy="2628908"/>
            <a:chOff x="0" y="0"/>
            <a:chExt cx="877" cy="1255"/>
          </a:xfrm>
        </p:grpSpPr>
        <p:pic>
          <p:nvPicPr>
            <p:cNvPr id="6" name="Picture 12" descr="枫叶3"/>
            <p:cNvPicPr>
              <a:picLocks noChangeAspect="1" noChangeArrowheads="1"/>
            </p:cNvPicPr>
            <p:nvPr userDrawn="1"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10545172">
              <a:off x="30" y="527"/>
              <a:ext cx="847" cy="7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13" descr="枫叶3"/>
            <p:cNvPicPr>
              <a:picLocks noChangeAspect="1" noChangeArrowheads="1"/>
            </p:cNvPicPr>
            <p:nvPr userDrawn="1"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8893066">
              <a:off x="0" y="300"/>
              <a:ext cx="847" cy="7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14" descr="枫叶3"/>
            <p:cNvPicPr>
              <a:picLocks noChangeAspect="1" noChangeArrowheads="1"/>
            </p:cNvPicPr>
            <p:nvPr userDrawn="1"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7128929">
              <a:off x="60" y="60"/>
              <a:ext cx="847" cy="7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9" name="矩形 8"/>
          <p:cNvSpPr/>
          <p:nvPr/>
        </p:nvSpPr>
        <p:spPr>
          <a:xfrm>
            <a:off x="179512" y="188640"/>
            <a:ext cx="2088232" cy="87611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chemeClr val="bg1"/>
                </a:solidFill>
              </a:rPr>
              <a:t>单击</a:t>
            </a:r>
            <a:r>
              <a:rPr lang="zh-CN" altLang="en-US" b="1" dirty="0" smtClean="0">
                <a:solidFill>
                  <a:schemeClr val="bg1"/>
                </a:solidFill>
              </a:rPr>
              <a:t>此处添加学校</a:t>
            </a:r>
            <a:r>
              <a:rPr lang="en-US" altLang="zh-CN" b="1" dirty="0" smtClean="0">
                <a:solidFill>
                  <a:schemeClr val="bg1"/>
                </a:solidFill>
              </a:rPr>
              <a:t>logo</a:t>
            </a:r>
            <a:endParaRPr lang="zh-CN" alt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9061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85850" y="365735"/>
            <a:ext cx="8686800" cy="838200"/>
          </a:xfrm>
        </p:spPr>
        <p:txBody>
          <a:bodyPr/>
          <a:lstStyle/>
          <a:p>
            <a:r>
              <a:rPr lang="zh-CN" altLang="en-US" dirty="0" smtClean="0"/>
              <a:t>目录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64506" y="1843218"/>
            <a:ext cx="8686800" cy="650702"/>
          </a:xfrm>
        </p:spPr>
        <p:txBody>
          <a:bodyPr/>
          <a:lstStyle/>
          <a:p>
            <a:pPr marL="0" indent="0">
              <a:buNone/>
            </a:pPr>
            <a:r>
              <a:rPr lang="zh-CN" altLang="en-US" dirty="0" smtClean="0">
                <a:solidFill>
                  <a:schemeClr val="tx1"/>
                </a:solidFill>
              </a:rPr>
              <a:t>单击此处添加文本内容</a:t>
            </a:r>
            <a:endParaRPr lang="zh-CN" altLang="en-US" dirty="0">
              <a:solidFill>
                <a:schemeClr val="tx1"/>
              </a:solidFill>
            </a:endParaRPr>
          </a:p>
        </p:txBody>
      </p:sp>
      <p:pic>
        <p:nvPicPr>
          <p:cNvPr id="4" name="图片 31" descr="qyjz[1]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3688" y="6167438"/>
            <a:ext cx="2309812" cy="690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9" descr="枫叶1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8063" y="6184900"/>
            <a:ext cx="582612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9" descr="枫叶1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565521">
            <a:off x="7222332" y="6280944"/>
            <a:ext cx="490537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0" descr="枫叶3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57938"/>
            <a:ext cx="1357313" cy="50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9" descr="枫叶1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565521">
            <a:off x="1385094" y="6133306"/>
            <a:ext cx="615950" cy="712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9" descr="枫叶1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0" y="6256338"/>
            <a:ext cx="520700" cy="60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0" descr="枫叶3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239172">
            <a:off x="1855788" y="6454775"/>
            <a:ext cx="1357312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 descr="枫叶3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169042">
            <a:off x="2430463" y="6253163"/>
            <a:ext cx="1357312" cy="50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9" descr="枫叶1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29323">
            <a:off x="3133725" y="6196013"/>
            <a:ext cx="708025" cy="81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0" descr="枫叶3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819138">
            <a:off x="3543300" y="6396038"/>
            <a:ext cx="1357313" cy="50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0" descr="枫叶3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565023">
            <a:off x="4162425" y="6176963"/>
            <a:ext cx="1081087" cy="92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9" descr="枫叶1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565521">
            <a:off x="4956969" y="6133306"/>
            <a:ext cx="615950" cy="712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9" descr="枫叶1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981459">
            <a:off x="5372894" y="6199981"/>
            <a:ext cx="615950" cy="712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0" descr="枫叶3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9250" y="6357938"/>
            <a:ext cx="1357313" cy="50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0" descr="枫叶3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169042">
            <a:off x="5930900" y="6324600"/>
            <a:ext cx="1357313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0" descr="枫叶3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344080">
            <a:off x="6456362" y="6461126"/>
            <a:ext cx="1357313" cy="50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9" descr="枫叶1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565521">
            <a:off x="78582" y="6280944"/>
            <a:ext cx="490537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10" descr="枫叶3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565023">
            <a:off x="7614444" y="6317456"/>
            <a:ext cx="757238" cy="65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10" descr="枫叶3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750026">
            <a:off x="8043069" y="6246019"/>
            <a:ext cx="757237" cy="65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9" descr="枫叶1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981459">
            <a:off x="8655844" y="6231731"/>
            <a:ext cx="615950" cy="712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4" name="Group 7"/>
          <p:cNvGrpSpPr>
            <a:grpSpLocks noChangeAspect="1"/>
          </p:cNvGrpSpPr>
          <p:nvPr/>
        </p:nvGrpSpPr>
        <p:grpSpPr bwMode="auto">
          <a:xfrm rot="-1798890">
            <a:off x="7751763" y="-314325"/>
            <a:ext cx="1392237" cy="1990725"/>
            <a:chOff x="0" y="0"/>
            <a:chExt cx="877" cy="1255"/>
          </a:xfrm>
        </p:grpSpPr>
        <p:pic>
          <p:nvPicPr>
            <p:cNvPr id="25" name="Picture 12" descr="枫叶3"/>
            <p:cNvPicPr>
              <a:picLocks noChangeAspect="1" noChangeArrowheads="1"/>
            </p:cNvPicPr>
            <p:nvPr userDrawn="1"/>
          </p:nvPicPr>
          <p:blipFill>
            <a:blip r:embed="rId1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10545172">
              <a:off x="30" y="527"/>
              <a:ext cx="847" cy="7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6" name="Picture 13" descr="枫叶3"/>
            <p:cNvPicPr>
              <a:picLocks noChangeAspect="1" noChangeArrowheads="1"/>
            </p:cNvPicPr>
            <p:nvPr userDrawn="1"/>
          </p:nvPicPr>
          <p:blipFill>
            <a:blip r:embed="rId1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8893066">
              <a:off x="0" y="300"/>
              <a:ext cx="847" cy="7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7" name="Picture 14" descr="枫叶3"/>
            <p:cNvPicPr>
              <a:picLocks noChangeAspect="1" noChangeArrowheads="1"/>
            </p:cNvPicPr>
            <p:nvPr userDrawn="1"/>
          </p:nvPicPr>
          <p:blipFill>
            <a:blip r:embed="rId1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7128929">
              <a:off x="60" y="60"/>
              <a:ext cx="847" cy="7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3" name="组合 32"/>
          <p:cNvGrpSpPr/>
          <p:nvPr/>
        </p:nvGrpSpPr>
        <p:grpSpPr>
          <a:xfrm>
            <a:off x="633671" y="1556792"/>
            <a:ext cx="5509348" cy="1080119"/>
            <a:chOff x="633671" y="1556792"/>
            <a:chExt cx="5509348" cy="1080119"/>
          </a:xfrm>
        </p:grpSpPr>
        <p:grpSp>
          <p:nvGrpSpPr>
            <p:cNvPr id="32" name="组合 31"/>
            <p:cNvGrpSpPr/>
            <p:nvPr/>
          </p:nvGrpSpPr>
          <p:grpSpPr>
            <a:xfrm>
              <a:off x="633671" y="1556792"/>
              <a:ext cx="1256793" cy="1080119"/>
              <a:chOff x="633671" y="1556792"/>
              <a:chExt cx="1256793" cy="1080119"/>
            </a:xfrm>
          </p:grpSpPr>
          <p:pic>
            <p:nvPicPr>
              <p:cNvPr id="28" name="Picture 10" descr="枫叶3"/>
              <p:cNvPicPr>
                <a:picLocks noChangeAspect="1" noChangeArrowheads="1"/>
              </p:cNvPicPr>
              <p:nvPr/>
            </p:nvPicPr>
            <p:blipFill>
              <a:blip r:embed="rId13" cstate="print"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backgroundRemoval t="2000" b="100000" l="9804" r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33671" y="1556792"/>
                <a:ext cx="1256793" cy="1080119"/>
              </a:xfrm>
              <a:prstGeom prst="rect">
                <a:avLst/>
              </a:prstGeom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9" name="矩形 28"/>
              <p:cNvSpPr/>
              <p:nvPr/>
            </p:nvSpPr>
            <p:spPr>
              <a:xfrm>
                <a:off x="1097823" y="1725843"/>
                <a:ext cx="449842" cy="707886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pPr algn="ctr"/>
                <a:r>
                  <a:rPr lang="en-US" altLang="zh-CN" sz="4000" b="0" cap="none" spc="0" dirty="0" smtClean="0">
                    <a:ln w="18415" cmpd="sng">
                      <a:solidFill>
                        <a:srgbClr val="FFFFFF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blurRad="63500" dir="3600000" algn="tl" rotWithShape="0">
                        <a:srgbClr val="000000">
                          <a:alpha val="70000"/>
                        </a:srgbClr>
                      </a:outerShdw>
                    </a:effectLst>
                  </a:rPr>
                  <a:t>1</a:t>
                </a:r>
              </a:p>
            </p:txBody>
          </p:sp>
        </p:grpSp>
        <p:cxnSp>
          <p:nvCxnSpPr>
            <p:cNvPr id="31" name="直接连接符 30"/>
            <p:cNvCxnSpPr/>
            <p:nvPr/>
          </p:nvCxnSpPr>
          <p:spPr>
            <a:xfrm>
              <a:off x="1856678" y="2433729"/>
              <a:ext cx="4286341" cy="0"/>
            </a:xfrm>
            <a:prstGeom prst="line">
              <a:avLst/>
            </a:prstGeom>
            <a:ln w="28575">
              <a:solidFill>
                <a:srgbClr val="FFC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组合 33"/>
          <p:cNvGrpSpPr/>
          <p:nvPr/>
        </p:nvGrpSpPr>
        <p:grpSpPr>
          <a:xfrm>
            <a:off x="678656" y="2663839"/>
            <a:ext cx="5509348" cy="1080119"/>
            <a:chOff x="633671" y="1556792"/>
            <a:chExt cx="5509348" cy="1080119"/>
          </a:xfrm>
        </p:grpSpPr>
        <p:grpSp>
          <p:nvGrpSpPr>
            <p:cNvPr id="35" name="组合 34"/>
            <p:cNvGrpSpPr/>
            <p:nvPr/>
          </p:nvGrpSpPr>
          <p:grpSpPr>
            <a:xfrm>
              <a:off x="633671" y="1556792"/>
              <a:ext cx="1256793" cy="1080119"/>
              <a:chOff x="633671" y="1556792"/>
              <a:chExt cx="1256793" cy="1080119"/>
            </a:xfrm>
          </p:grpSpPr>
          <p:pic>
            <p:nvPicPr>
              <p:cNvPr id="37" name="Picture 10" descr="枫叶3"/>
              <p:cNvPicPr>
                <a:picLocks noChangeAspect="1" noChangeArrowheads="1"/>
              </p:cNvPicPr>
              <p:nvPr/>
            </p:nvPicPr>
            <p:blipFill>
              <a:blip r:embed="rId13" cstate="print"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backgroundRemoval t="2000" b="100000" l="9804" r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33671" y="1556792"/>
                <a:ext cx="1256793" cy="1080119"/>
              </a:xfrm>
              <a:prstGeom prst="rect">
                <a:avLst/>
              </a:prstGeom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8" name="矩形 37"/>
              <p:cNvSpPr/>
              <p:nvPr/>
            </p:nvSpPr>
            <p:spPr>
              <a:xfrm>
                <a:off x="1097823" y="1725843"/>
                <a:ext cx="449842" cy="707886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pPr algn="ctr"/>
                <a:r>
                  <a:rPr lang="en-US" altLang="zh-CN" sz="4000" b="0" cap="none" spc="0" dirty="0" smtClean="0">
                    <a:ln w="18415" cmpd="sng">
                      <a:solidFill>
                        <a:srgbClr val="FFFFFF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blurRad="63500" dir="3600000" algn="tl" rotWithShape="0">
                        <a:srgbClr val="000000">
                          <a:alpha val="70000"/>
                        </a:srgbClr>
                      </a:outerShdw>
                    </a:effectLst>
                  </a:rPr>
                  <a:t>2</a:t>
                </a:r>
              </a:p>
            </p:txBody>
          </p:sp>
        </p:grpSp>
        <p:cxnSp>
          <p:nvCxnSpPr>
            <p:cNvPr id="36" name="直接连接符 35"/>
            <p:cNvCxnSpPr/>
            <p:nvPr/>
          </p:nvCxnSpPr>
          <p:spPr>
            <a:xfrm>
              <a:off x="1856678" y="2433729"/>
              <a:ext cx="4286341" cy="0"/>
            </a:xfrm>
            <a:prstGeom prst="line">
              <a:avLst/>
            </a:prstGeom>
            <a:ln w="28575">
              <a:solidFill>
                <a:srgbClr val="FFC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组合 38"/>
          <p:cNvGrpSpPr/>
          <p:nvPr/>
        </p:nvGrpSpPr>
        <p:grpSpPr>
          <a:xfrm>
            <a:off x="630095" y="3743958"/>
            <a:ext cx="5509348" cy="1080119"/>
            <a:chOff x="633671" y="1556792"/>
            <a:chExt cx="5509348" cy="1080119"/>
          </a:xfrm>
        </p:grpSpPr>
        <p:grpSp>
          <p:nvGrpSpPr>
            <p:cNvPr id="40" name="组合 39"/>
            <p:cNvGrpSpPr/>
            <p:nvPr/>
          </p:nvGrpSpPr>
          <p:grpSpPr>
            <a:xfrm>
              <a:off x="633671" y="1556792"/>
              <a:ext cx="1256793" cy="1080119"/>
              <a:chOff x="633671" y="1556792"/>
              <a:chExt cx="1256793" cy="1080119"/>
            </a:xfrm>
          </p:grpSpPr>
          <p:pic>
            <p:nvPicPr>
              <p:cNvPr id="42" name="Picture 10" descr="枫叶3"/>
              <p:cNvPicPr>
                <a:picLocks noChangeAspect="1" noChangeArrowheads="1"/>
              </p:cNvPicPr>
              <p:nvPr/>
            </p:nvPicPr>
            <p:blipFill>
              <a:blip r:embed="rId13" cstate="print"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backgroundRemoval t="2000" b="100000" l="9804" r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33671" y="1556792"/>
                <a:ext cx="1256793" cy="1080119"/>
              </a:xfrm>
              <a:prstGeom prst="rect">
                <a:avLst/>
              </a:prstGeom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3" name="矩形 42"/>
              <p:cNvSpPr/>
              <p:nvPr/>
            </p:nvSpPr>
            <p:spPr>
              <a:xfrm>
                <a:off x="1097823" y="1725843"/>
                <a:ext cx="449842" cy="707886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pPr algn="ctr"/>
                <a:r>
                  <a:rPr lang="en-US" altLang="zh-CN" sz="4000" b="0" cap="none" spc="0" dirty="0" smtClean="0">
                    <a:ln w="18415" cmpd="sng">
                      <a:solidFill>
                        <a:srgbClr val="FFFFFF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blurRad="63500" dir="3600000" algn="tl" rotWithShape="0">
                        <a:srgbClr val="000000">
                          <a:alpha val="70000"/>
                        </a:srgbClr>
                      </a:outerShdw>
                    </a:effectLst>
                  </a:rPr>
                  <a:t>3</a:t>
                </a:r>
              </a:p>
            </p:txBody>
          </p:sp>
        </p:grpSp>
        <p:cxnSp>
          <p:nvCxnSpPr>
            <p:cNvPr id="41" name="直接连接符 40"/>
            <p:cNvCxnSpPr/>
            <p:nvPr/>
          </p:nvCxnSpPr>
          <p:spPr>
            <a:xfrm>
              <a:off x="1856678" y="2433729"/>
              <a:ext cx="4286341" cy="0"/>
            </a:xfrm>
            <a:prstGeom prst="line">
              <a:avLst/>
            </a:prstGeom>
            <a:ln w="28575">
              <a:solidFill>
                <a:srgbClr val="FFC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组合 43"/>
          <p:cNvGrpSpPr/>
          <p:nvPr/>
        </p:nvGrpSpPr>
        <p:grpSpPr>
          <a:xfrm>
            <a:off x="633671" y="4771094"/>
            <a:ext cx="5509348" cy="1080119"/>
            <a:chOff x="633671" y="1556792"/>
            <a:chExt cx="5509348" cy="1080119"/>
          </a:xfrm>
        </p:grpSpPr>
        <p:grpSp>
          <p:nvGrpSpPr>
            <p:cNvPr id="45" name="组合 44"/>
            <p:cNvGrpSpPr/>
            <p:nvPr/>
          </p:nvGrpSpPr>
          <p:grpSpPr>
            <a:xfrm>
              <a:off x="633671" y="1556792"/>
              <a:ext cx="1256793" cy="1080119"/>
              <a:chOff x="633671" y="1556792"/>
              <a:chExt cx="1256793" cy="1080119"/>
            </a:xfrm>
          </p:grpSpPr>
          <p:pic>
            <p:nvPicPr>
              <p:cNvPr id="47" name="Picture 10" descr="枫叶3"/>
              <p:cNvPicPr>
                <a:picLocks noChangeAspect="1" noChangeArrowheads="1"/>
              </p:cNvPicPr>
              <p:nvPr/>
            </p:nvPicPr>
            <p:blipFill>
              <a:blip r:embed="rId13" cstate="print"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backgroundRemoval t="2000" b="100000" l="9804" r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33671" y="1556792"/>
                <a:ext cx="1256793" cy="1080119"/>
              </a:xfrm>
              <a:prstGeom prst="rect">
                <a:avLst/>
              </a:prstGeom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8" name="矩形 47"/>
              <p:cNvSpPr/>
              <p:nvPr/>
            </p:nvSpPr>
            <p:spPr>
              <a:xfrm>
                <a:off x="1097823" y="1725843"/>
                <a:ext cx="449842" cy="707886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pPr algn="ctr"/>
                <a:r>
                  <a:rPr lang="en-US" altLang="zh-CN" sz="4000" b="0" cap="none" spc="0" dirty="0" smtClean="0">
                    <a:ln w="18415" cmpd="sng">
                      <a:solidFill>
                        <a:srgbClr val="FFFFFF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blurRad="63500" dir="3600000" algn="tl" rotWithShape="0">
                        <a:srgbClr val="000000">
                          <a:alpha val="70000"/>
                        </a:srgbClr>
                      </a:outerShdw>
                    </a:effectLst>
                  </a:rPr>
                  <a:t>4</a:t>
                </a:r>
              </a:p>
            </p:txBody>
          </p:sp>
        </p:grpSp>
        <p:cxnSp>
          <p:nvCxnSpPr>
            <p:cNvPr id="46" name="直接连接符 45"/>
            <p:cNvCxnSpPr/>
            <p:nvPr/>
          </p:nvCxnSpPr>
          <p:spPr>
            <a:xfrm>
              <a:off x="1856678" y="2433729"/>
              <a:ext cx="4286341" cy="0"/>
            </a:xfrm>
            <a:prstGeom prst="line">
              <a:avLst/>
            </a:prstGeom>
            <a:ln w="28575">
              <a:solidFill>
                <a:srgbClr val="FFC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内容占位符 2"/>
          <p:cNvSpPr txBox="1">
            <a:spLocks/>
          </p:cNvSpPr>
          <p:nvPr/>
        </p:nvSpPr>
        <p:spPr>
          <a:xfrm>
            <a:off x="1856678" y="2831588"/>
            <a:ext cx="8686800" cy="65070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/>
              <a:buNone/>
            </a:pPr>
            <a:r>
              <a:rPr lang="zh-CN" altLang="en-US" dirty="0" smtClean="0">
                <a:solidFill>
                  <a:schemeClr val="tx1"/>
                </a:solidFill>
              </a:rPr>
              <a:t>单击此处添加文本内容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50" name="内容占位符 2"/>
          <p:cNvSpPr txBox="1">
            <a:spLocks/>
          </p:cNvSpPr>
          <p:nvPr/>
        </p:nvSpPr>
        <p:spPr>
          <a:xfrm>
            <a:off x="1835815" y="3913009"/>
            <a:ext cx="8686800" cy="65070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/>
              <a:buNone/>
            </a:pPr>
            <a:r>
              <a:rPr lang="zh-CN" altLang="en-US" dirty="0" smtClean="0">
                <a:solidFill>
                  <a:schemeClr val="tx1"/>
                </a:solidFill>
              </a:rPr>
              <a:t>单击此处添加文本内容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51" name="内容占位符 2"/>
          <p:cNvSpPr txBox="1">
            <a:spLocks/>
          </p:cNvSpPr>
          <p:nvPr/>
        </p:nvSpPr>
        <p:spPr>
          <a:xfrm>
            <a:off x="1764506" y="4940145"/>
            <a:ext cx="8686800" cy="65070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/>
              <a:buNone/>
            </a:pPr>
            <a:r>
              <a:rPr lang="zh-CN" altLang="en-US" smtClean="0">
                <a:solidFill>
                  <a:schemeClr val="tx1"/>
                </a:solidFill>
              </a:rPr>
              <a:t>单击此处添加文本内容</a:t>
            </a:r>
            <a:endParaRPr lang="zh-CN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9957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3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3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正文页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zh-CN" altLang="en-US" dirty="0" smtClean="0"/>
              <a:t>单击此处添加文本内容</a:t>
            </a:r>
            <a:endParaRPr lang="en-US" altLang="zh-CN" dirty="0" smtClean="0"/>
          </a:p>
          <a:p>
            <a:r>
              <a:rPr lang="zh-CN" altLang="en-US" dirty="0"/>
              <a:t>单击此处添加文本内容</a:t>
            </a:r>
          </a:p>
          <a:p>
            <a:r>
              <a:rPr lang="zh-CN" altLang="en-US" dirty="0"/>
              <a:t>单击此处添加文本内容</a:t>
            </a:r>
          </a:p>
          <a:p>
            <a:r>
              <a:rPr lang="zh-CN" altLang="en-US" dirty="0"/>
              <a:t>单击此处添加文本内容</a:t>
            </a:r>
          </a:p>
          <a:p>
            <a:r>
              <a:rPr lang="zh-CN" altLang="en-US" dirty="0"/>
              <a:t>单击此处添加文本内容</a:t>
            </a:r>
          </a:p>
          <a:p>
            <a:r>
              <a:rPr lang="zh-CN" altLang="en-US" dirty="0"/>
              <a:t>单击此处添加文本内容</a:t>
            </a:r>
          </a:p>
          <a:p>
            <a:r>
              <a:rPr lang="zh-CN" altLang="en-US" dirty="0"/>
              <a:t>单击此处添加文本内容</a:t>
            </a:r>
          </a:p>
          <a:p>
            <a:r>
              <a:rPr lang="zh-CN" altLang="en-US" dirty="0"/>
              <a:t>单击此处添加文本内容</a:t>
            </a:r>
          </a:p>
          <a:p>
            <a:endParaRPr lang="en-US" altLang="zh-CN" dirty="0" smtClean="0"/>
          </a:p>
        </p:txBody>
      </p:sp>
      <p:grpSp>
        <p:nvGrpSpPr>
          <p:cNvPr id="4" name="Group 7"/>
          <p:cNvGrpSpPr>
            <a:grpSpLocks noChangeAspect="1"/>
          </p:cNvGrpSpPr>
          <p:nvPr/>
        </p:nvGrpSpPr>
        <p:grpSpPr bwMode="auto">
          <a:xfrm rot="-1798890">
            <a:off x="7751763" y="-314325"/>
            <a:ext cx="1392237" cy="1990725"/>
            <a:chOff x="0" y="0"/>
            <a:chExt cx="877" cy="1255"/>
          </a:xfrm>
        </p:grpSpPr>
        <p:pic>
          <p:nvPicPr>
            <p:cNvPr id="5" name="Picture 12" descr="枫叶3"/>
            <p:cNvPicPr>
              <a:picLocks noChangeAspect="1" noChangeArrowheads="1"/>
            </p:cNvPicPr>
            <p:nvPr userDrawn="1"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10545172">
              <a:off x="30" y="527"/>
              <a:ext cx="847" cy="7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13" descr="枫叶3"/>
            <p:cNvPicPr>
              <a:picLocks noChangeAspect="1" noChangeArrowheads="1"/>
            </p:cNvPicPr>
            <p:nvPr userDrawn="1"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8893066">
              <a:off x="0" y="300"/>
              <a:ext cx="847" cy="7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14" descr="枫叶3"/>
            <p:cNvPicPr>
              <a:picLocks noChangeAspect="1" noChangeArrowheads="1"/>
            </p:cNvPicPr>
            <p:nvPr userDrawn="1"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7128929">
              <a:off x="60" y="60"/>
              <a:ext cx="847" cy="7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8" name="图片 31" descr="qyjz[1]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3688" y="6167438"/>
            <a:ext cx="2309812" cy="690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9" descr="枫叶1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8063" y="6184900"/>
            <a:ext cx="582612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枫叶1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565521">
            <a:off x="7222332" y="6280944"/>
            <a:ext cx="490537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 descr="枫叶3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57938"/>
            <a:ext cx="1357313" cy="50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9" descr="枫叶1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565521">
            <a:off x="1385094" y="6133306"/>
            <a:ext cx="615950" cy="712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9" descr="枫叶1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0" y="6256338"/>
            <a:ext cx="520700" cy="60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9" descr="枫叶1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29323">
            <a:off x="3133725" y="6196013"/>
            <a:ext cx="708025" cy="81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0" descr="枫叶3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819138">
            <a:off x="3543300" y="6396038"/>
            <a:ext cx="1357313" cy="50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9" descr="枫叶1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565521">
            <a:off x="4956969" y="6133306"/>
            <a:ext cx="615950" cy="712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9" descr="枫叶1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981459">
            <a:off x="5372894" y="6199981"/>
            <a:ext cx="615950" cy="712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0" descr="枫叶3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9250" y="6357938"/>
            <a:ext cx="1357313" cy="50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9" descr="枫叶1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565521">
            <a:off x="78582" y="6280944"/>
            <a:ext cx="490537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10" descr="枫叶3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565023">
            <a:off x="7614444" y="6317456"/>
            <a:ext cx="757238" cy="65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10" descr="枫叶3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750026">
            <a:off x="8043069" y="6246019"/>
            <a:ext cx="757237" cy="65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9" descr="枫叶1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981459">
            <a:off x="8655844" y="6231731"/>
            <a:ext cx="615950" cy="712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9" descr="枫叶1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4738" y="6141689"/>
            <a:ext cx="582612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9" descr="枫叶1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565521">
            <a:off x="2179007" y="6237733"/>
            <a:ext cx="490537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10" descr="枫叶3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750026">
            <a:off x="2999744" y="6202808"/>
            <a:ext cx="757237" cy="65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9" descr="枫叶1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981459">
            <a:off x="3612519" y="6188520"/>
            <a:ext cx="615950" cy="712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24626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3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3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枫叶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000" b="100000" l="9804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708920"/>
            <a:ext cx="3754237" cy="3226483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标题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正文页</a:t>
            </a:r>
            <a:endParaRPr lang="zh-CN" altLang="en-US" dirty="0"/>
          </a:p>
        </p:txBody>
      </p:sp>
      <p:sp>
        <p:nvSpPr>
          <p:cNvPr id="13" name="内容占位符 1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sz="8000" b="1" dirty="0" smtClean="0">
                <a:solidFill>
                  <a:srgbClr val="FFC000"/>
                </a:solidFill>
                <a:latin typeface="Bradley Hand ITC" pitchFamily="66" charset="0"/>
              </a:rPr>
              <a:t>A</a:t>
            </a:r>
          </a:p>
          <a:p>
            <a:r>
              <a:rPr lang="en-US" altLang="zh-CN" sz="8000" b="1" dirty="0" smtClean="0">
                <a:solidFill>
                  <a:srgbClr val="FFC000"/>
                </a:solidFill>
                <a:latin typeface="Bradley Hand ITC" pitchFamily="66" charset="0"/>
              </a:rPr>
              <a:t>B</a:t>
            </a:r>
          </a:p>
          <a:p>
            <a:r>
              <a:rPr lang="en-US" altLang="zh-CN" sz="8000" b="1" dirty="0">
                <a:solidFill>
                  <a:srgbClr val="FFC000"/>
                </a:solidFill>
                <a:latin typeface="Bradley Hand ITC" pitchFamily="66" charset="0"/>
              </a:rPr>
              <a:t>C</a:t>
            </a:r>
            <a:endParaRPr lang="zh-CN" altLang="en-US" sz="8000" b="1" dirty="0">
              <a:solidFill>
                <a:srgbClr val="FFC000"/>
              </a:solidFill>
              <a:latin typeface="Bradley Hand ITC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96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0" y="3000375"/>
            <a:ext cx="9144000" cy="2800767"/>
          </a:xfrm>
          <a:prstGeom prst="rect">
            <a:avLst/>
          </a:prstGeom>
          <a:extLst/>
        </p:spPr>
        <p:txBody>
          <a:bodyPr vert="horz" anchor="t">
            <a:normAutofit/>
          </a:bodyPr>
          <a:lstStyle>
            <a:lvl1pPr>
              <a:spcBef>
                <a:spcPct val="0"/>
              </a:spcBef>
              <a:buNone/>
              <a:defRPr kumimoji="0" sz="8800" b="1" cap="all" baseline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黑体" pitchFamily="2" charset="-122"/>
                <a:ea typeface="黑体" pitchFamily="2" charset="-122"/>
                <a:cs typeface="+mj-cs"/>
              </a:defRPr>
            </a:lvl1pPr>
          </a:lstStyle>
          <a:p>
            <a:pPr algn="ctr"/>
            <a:r>
              <a:rPr lang="zh-CN" altLang="en-US" sz="6000" dirty="0"/>
              <a:t>汇报完毕，谢谢聆听！</a:t>
            </a:r>
          </a:p>
        </p:txBody>
      </p:sp>
      <p:pic>
        <p:nvPicPr>
          <p:cNvPr id="7" name="Picture 10" descr="枫叶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000" b="100000" l="9804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631517"/>
            <a:ext cx="3754237" cy="3226483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oup 7"/>
          <p:cNvGrpSpPr>
            <a:grpSpLocks noChangeAspect="1"/>
          </p:cNvGrpSpPr>
          <p:nvPr/>
        </p:nvGrpSpPr>
        <p:grpSpPr bwMode="auto">
          <a:xfrm rot="-1798890">
            <a:off x="5763862" y="-1250978"/>
            <a:ext cx="3360761" cy="4805468"/>
            <a:chOff x="0" y="0"/>
            <a:chExt cx="877" cy="1255"/>
          </a:xfrm>
        </p:grpSpPr>
        <p:pic>
          <p:nvPicPr>
            <p:cNvPr id="9" name="Picture 12" descr="枫叶3"/>
            <p:cNvPicPr>
              <a:picLocks noChangeAspect="1" noChangeArrowheads="1"/>
            </p:cNvPicPr>
            <p:nvPr userDrawn="1"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10545172">
              <a:off x="30" y="527"/>
              <a:ext cx="847" cy="7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13" descr="枫叶3"/>
            <p:cNvPicPr>
              <a:picLocks noChangeAspect="1" noChangeArrowheads="1"/>
            </p:cNvPicPr>
            <p:nvPr userDrawn="1"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8893066">
              <a:off x="0" y="300"/>
              <a:ext cx="847" cy="7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14" descr="枫叶3"/>
            <p:cNvPicPr>
              <a:picLocks noChangeAspect="1" noChangeArrowheads="1"/>
            </p:cNvPicPr>
            <p:nvPr userDrawn="1"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7128929">
              <a:off x="60" y="60"/>
              <a:ext cx="847" cy="7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68862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3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0" y="0"/>
            <a:ext cx="8466138" cy="6858000"/>
            <a:chOff x="0" y="0"/>
            <a:chExt cx="13332" cy="10800"/>
          </a:xfrm>
        </p:grpSpPr>
        <p:sp>
          <p:nvSpPr>
            <p:cNvPr id="3075" name="矩形 4"/>
            <p:cNvSpPr>
              <a:spLocks noChangeArrowheads="1"/>
            </p:cNvSpPr>
            <p:nvPr/>
          </p:nvSpPr>
          <p:spPr bwMode="auto">
            <a:xfrm>
              <a:off x="0" y="0"/>
              <a:ext cx="12440" cy="1105"/>
            </a:xfrm>
            <a:prstGeom prst="rect">
              <a:avLst/>
            </a:prstGeom>
            <a:solidFill>
              <a:srgbClr val="C3D69B">
                <a:alpha val="64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4000" b="1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欢迎访问PPT之家--- eeppt.com </a:t>
              </a:r>
              <a:endParaRPr lang="en-US" sz="4000" b="1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3076" name="Picture 4" descr="http://www.elixirinteractive.com/LookFeel/elixirinteractive.com/images/headers/brand-awareness.jpg">
              <a:hlinkClick r:id="rId2"/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700"/>
              <a:ext cx="13333" cy="8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7" name="TextBox 7"/>
            <p:cNvSpPr txBox="1">
              <a:spLocks noChangeArrowheads="1"/>
            </p:cNvSpPr>
            <p:nvPr/>
          </p:nvSpPr>
          <p:spPr bwMode="auto">
            <a:xfrm rot="20927010">
              <a:off x="3005" y="5628"/>
              <a:ext cx="7350" cy="16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fontAlgn="base" hangingPunct="1">
                <a:spcBef>
                  <a:spcPts val="180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3200" b="1" smtClean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免费ppt模板下载</a:t>
              </a:r>
              <a:r>
                <a:rPr lang="en-US" sz="3200" b="1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hlinkClick r:id="rId2"/>
                </a:rPr>
                <a:t>www.</a:t>
              </a:r>
              <a:r>
                <a:rPr lang="zh-CN" altLang="en-US" sz="3200" b="1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hlinkClick r:id="rId2"/>
                </a:rPr>
                <a:t>eeppt</a:t>
              </a:r>
              <a:r>
                <a:rPr lang="en-US" sz="3200" b="1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hlinkClick r:id="rId2"/>
                </a:rPr>
                <a:t>.com</a:t>
              </a:r>
              <a:endParaRPr lang="en-US" sz="3200" b="1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3798836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跋涉">
  <a:themeElements>
    <a:clrScheme name="跋涉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跋涉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跋涉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FDEF3"/>
      </a:accent1>
      <a:accent2>
        <a:srgbClr val="333399"/>
      </a:accent2>
      <a:accent3>
        <a:srgbClr val="FFFFFF"/>
      </a:accent3>
      <a:accent4>
        <a:srgbClr val="000000"/>
      </a:accent4>
      <a:accent5>
        <a:srgbClr val="E4ECF8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20</TotalTime>
  <Words>110</Words>
  <Application>Microsoft Office PowerPoint</Application>
  <PresentationFormat>全屏显示(4:3)</PresentationFormat>
  <Paragraphs>30</Paragraphs>
  <Slides>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6</vt:i4>
      </vt:variant>
    </vt:vector>
  </HeadingPairs>
  <TitlesOfParts>
    <vt:vector size="19" baseType="lpstr">
      <vt:lpstr>黑体</vt:lpstr>
      <vt:lpstr>华文楷体</vt:lpstr>
      <vt:lpstr>隶书</vt:lpstr>
      <vt:lpstr>宋体</vt:lpstr>
      <vt:lpstr>微软雅黑</vt:lpstr>
      <vt:lpstr>Arial</vt:lpstr>
      <vt:lpstr>Bradley Hand ITC</vt:lpstr>
      <vt:lpstr>Calibri</vt:lpstr>
      <vt:lpstr>Franklin Gothic Book</vt:lpstr>
      <vt:lpstr>Franklin Gothic Medium</vt:lpstr>
      <vt:lpstr>Wingdings 2</vt:lpstr>
      <vt:lpstr>跋涉</vt:lpstr>
      <vt:lpstr>默认设计模板</vt:lpstr>
      <vt:lpstr>论文主题</vt:lpstr>
      <vt:lpstr>目录</vt:lpstr>
      <vt:lpstr>正文页</vt:lpstr>
      <vt:lpstr>正文页</vt:lpstr>
      <vt:lpstr>PowerPoint 演示文稿</vt:lpstr>
      <vt:lpstr>PowerPoint 演示文稿</vt:lpstr>
    </vt:vector>
  </TitlesOfParts>
  <Company>China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论文主题</dc:title>
  <dc:creator>User</dc:creator>
  <cp:lastModifiedBy>a</cp:lastModifiedBy>
  <cp:revision>4</cp:revision>
  <dcterms:created xsi:type="dcterms:W3CDTF">2013-04-29T07:26:28Z</dcterms:created>
  <dcterms:modified xsi:type="dcterms:W3CDTF">2015-02-10T11:25:36Z</dcterms:modified>
</cp:coreProperties>
</file>