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2"/>
  </p:notesMasterIdLst>
  <p:sldIdLst>
    <p:sldId id="256" r:id="rId3"/>
    <p:sldId id="257" r:id="rId4"/>
    <p:sldId id="259" r:id="rId5"/>
    <p:sldId id="260" r:id="rId6"/>
    <p:sldId id="261" r:id="rId7"/>
    <p:sldId id="262" r:id="rId8"/>
    <p:sldId id="263" r:id="rId9"/>
    <p:sldId id="258" r:id="rId10"/>
    <p:sldId id="264"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192"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61B503-A3FE-41C7-9E86-ACC3C501F60C}" type="datetimeFigureOut">
              <a:rPr lang="zh-CN" altLang="en-US" smtClean="0"/>
              <a:pPr/>
              <a:t>2015/1/22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7FF234-584C-4B2A-95CC-58BC1ACD631E}" type="slidenum">
              <a:rPr lang="zh-CN" altLang="en-US" smtClean="0"/>
              <a:pPr/>
              <a:t>‹#›</a:t>
            </a:fld>
            <a:endParaRPr lang="zh-CN" altLang="en-US"/>
          </a:p>
        </p:txBody>
      </p:sp>
    </p:spTree>
    <p:extLst>
      <p:ext uri="{BB962C8B-B14F-4D97-AF65-F5344CB8AC3E}">
        <p14:creationId xmlns:p14="http://schemas.microsoft.com/office/powerpoint/2010/main" val="2191364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7543A4D-C8E1-4CC0-A3C8-4E37E29BCBD3}" type="datetimeFigureOut">
              <a:rPr lang="zh-CN" altLang="en-US" smtClean="0"/>
              <a:pPr/>
              <a:t>2015/1/22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97E1B4-848C-40B0-9E10-642A5AC096C3}" type="slidenum">
              <a:rPr lang="zh-CN" altLang="en-US" smtClean="0"/>
              <a:pPr/>
              <a:t>‹#›</a:t>
            </a:fld>
            <a:endParaRPr lang="zh-CN" altLang="en-US"/>
          </a:p>
        </p:txBody>
      </p:sp>
    </p:spTree>
    <p:extLst>
      <p:ext uri="{BB962C8B-B14F-4D97-AF65-F5344CB8AC3E}">
        <p14:creationId xmlns:p14="http://schemas.microsoft.com/office/powerpoint/2010/main" val="2388144310"/>
      </p:ext>
    </p:extLst>
  </p:cSld>
  <p:clrMapOvr>
    <a:masterClrMapping/>
  </p:clrMapOvr>
  <p:transition spd="slow">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543A4D-C8E1-4CC0-A3C8-4E37E29BCBD3}" type="datetimeFigureOut">
              <a:rPr lang="zh-CN" altLang="en-US" smtClean="0"/>
              <a:pPr/>
              <a:t>2015/1/22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97E1B4-848C-40B0-9E10-642A5AC096C3}" type="slidenum">
              <a:rPr lang="zh-CN" altLang="en-US" smtClean="0"/>
              <a:pPr/>
              <a:t>‹#›</a:t>
            </a:fld>
            <a:endParaRPr lang="zh-CN" altLang="en-US"/>
          </a:p>
        </p:txBody>
      </p:sp>
    </p:spTree>
    <p:extLst>
      <p:ext uri="{BB962C8B-B14F-4D97-AF65-F5344CB8AC3E}">
        <p14:creationId xmlns:p14="http://schemas.microsoft.com/office/powerpoint/2010/main" val="214047628"/>
      </p:ext>
    </p:extLst>
  </p:cSld>
  <p:clrMapOvr>
    <a:masterClrMapping/>
  </p:clrMapOvr>
  <p:transition spd="slow">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543A4D-C8E1-4CC0-A3C8-4E37E29BCBD3}" type="datetimeFigureOut">
              <a:rPr lang="zh-CN" altLang="en-US" smtClean="0"/>
              <a:pPr/>
              <a:t>2015/1/22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97E1B4-848C-40B0-9E10-642A5AC096C3}" type="slidenum">
              <a:rPr lang="zh-CN" altLang="en-US" smtClean="0"/>
              <a:pPr/>
              <a:t>‹#›</a:t>
            </a:fld>
            <a:endParaRPr lang="zh-CN" altLang="en-US"/>
          </a:p>
        </p:txBody>
      </p:sp>
    </p:spTree>
    <p:extLst>
      <p:ext uri="{BB962C8B-B14F-4D97-AF65-F5344CB8AC3E}">
        <p14:creationId xmlns:p14="http://schemas.microsoft.com/office/powerpoint/2010/main" val="714806400"/>
      </p:ext>
    </p:extLst>
  </p:cSld>
  <p:clrMapOvr>
    <a:masterClrMapping/>
  </p:clrMapOvr>
  <p:transition spd="slow">
    <p:push/>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54968BE6-9CCB-4E55-973D-E64DA687C02A}" type="datetime1">
              <a:rPr lang="zh-CN" altLang="en-US">
                <a:solidFill>
                  <a:srgbClr val="000000"/>
                </a:solidFill>
              </a:rPr>
              <a:pPr/>
              <a:t>2015/1/22</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2851A797-31D7-4998-A11E-D8D2CAA519DD}"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486604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632B4943-2AC3-431F-9A91-2B65D100ADF6}" type="datetime1">
              <a:rPr lang="zh-CN" altLang="en-US">
                <a:solidFill>
                  <a:srgbClr val="000000"/>
                </a:solidFill>
              </a:rPr>
              <a:pPr/>
              <a:t>2015/1/22</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C590B8BA-4042-41CC-8B19-0923C17B8CC8}"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168507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9"/>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9A5885A1-1583-472F-BEBD-1F5F951C3732}" type="datetime1">
              <a:rPr lang="zh-CN" altLang="en-US">
                <a:solidFill>
                  <a:srgbClr val="000000"/>
                </a:solidFill>
              </a:rPr>
              <a:pPr/>
              <a:t>2015/1/22</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00C6702E-3BAB-4828-A9E1-2F321E3D3798}"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3621443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7F89C104-D3F0-4857-A67E-96BB7ECBA960}" type="datetime1">
              <a:rPr lang="zh-CN" altLang="en-US">
                <a:solidFill>
                  <a:srgbClr val="000000"/>
                </a:solidFill>
              </a:rPr>
              <a:pPr/>
              <a:t>2015/1/22</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93C11C62-9860-403D-A15C-14BF7BAE6060}"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540466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317" y="365126"/>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40318" y="2505075"/>
            <a:ext cx="5158316"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71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73B5029D-D51B-44E1-A0CF-CCAD4F21FE3A}" type="datetime1">
              <a:rPr lang="zh-CN" altLang="en-US">
                <a:solidFill>
                  <a:srgbClr val="000000"/>
                </a:solidFill>
              </a:rPr>
              <a:pPr/>
              <a:t>2015/1/22</a:t>
            </a:fld>
            <a:endParaRPr lang="en-US">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en-US">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71B766A5-CCC1-4463-BA62-81980D1CA087}"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370018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A3F61F7D-BB5A-44BB-AE8A-644DA325B674}" type="datetime1">
              <a:rPr lang="zh-CN" altLang="en-US">
                <a:solidFill>
                  <a:srgbClr val="000000"/>
                </a:solidFill>
              </a:rPr>
              <a:pPr/>
              <a:t>2015/1/22</a:t>
            </a:fld>
            <a:endParaRPr lang="en-US">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en-US">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EC5BB173-DE9A-4E9D-B5CE-F2A265933594}"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409530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EF03D856-A367-4E34-93CC-BE73309F3DD4}" type="datetime1">
              <a:rPr lang="zh-CN" altLang="en-US">
                <a:solidFill>
                  <a:srgbClr val="000000"/>
                </a:solidFill>
              </a:rPr>
              <a:pPr/>
              <a:t>2015/1/22</a:t>
            </a:fld>
            <a:endParaRPr lang="en-US">
              <a:solidFill>
                <a:srgbClr val="000000"/>
              </a:solidFill>
            </a:endParaRPr>
          </a:p>
        </p:txBody>
      </p:sp>
      <p:sp>
        <p:nvSpPr>
          <p:cNvPr id="3" name="页脚占位符 2"/>
          <p:cNvSpPr>
            <a:spLocks noGrp="1"/>
          </p:cNvSpPr>
          <p:nvPr>
            <p:ph type="ftr" sz="quarter" idx="11"/>
          </p:nvPr>
        </p:nvSpPr>
        <p:spPr/>
        <p:txBody>
          <a:bodyPr/>
          <a:lstStyle>
            <a:lvl1pPr>
              <a:defRPr/>
            </a:lvl1pPr>
          </a:lstStyle>
          <a:p>
            <a:endParaRPr lang="en-US">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9583EDE5-5AD7-4422-AEEE-878C50475A2B}"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724544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8" y="457200"/>
            <a:ext cx="393276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9E3EDA72-7312-4534-AF22-5F355DCA6353}" type="datetime1">
              <a:rPr lang="zh-CN" altLang="en-US">
                <a:solidFill>
                  <a:srgbClr val="000000"/>
                </a:solidFill>
              </a:rPr>
              <a:pPr/>
              <a:t>2015/1/22</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B443D2FC-03D9-4826-9745-D819A18F1BDF}"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9646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543A4D-C8E1-4CC0-A3C8-4E37E29BCBD3}" type="datetimeFigureOut">
              <a:rPr lang="zh-CN" altLang="en-US" smtClean="0"/>
              <a:pPr/>
              <a:t>2015/1/22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97E1B4-848C-40B0-9E10-642A5AC096C3}" type="slidenum">
              <a:rPr lang="zh-CN" altLang="en-US" smtClean="0"/>
              <a:pPr/>
              <a:t>‹#›</a:t>
            </a:fld>
            <a:endParaRPr lang="zh-CN" altLang="en-US"/>
          </a:p>
        </p:txBody>
      </p:sp>
    </p:spTree>
    <p:extLst>
      <p:ext uri="{BB962C8B-B14F-4D97-AF65-F5344CB8AC3E}">
        <p14:creationId xmlns:p14="http://schemas.microsoft.com/office/powerpoint/2010/main" val="2910927989"/>
      </p:ext>
    </p:extLst>
  </p:cSld>
  <p:clrMapOvr>
    <a:masterClrMapping/>
  </p:clrMapOvr>
  <p:transition spd="slow">
    <p:push/>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8" y="457200"/>
            <a:ext cx="393276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B5D1A855-10DB-4334-9C8F-58F7AC36A86F}" type="datetime1">
              <a:rPr lang="zh-CN" altLang="en-US">
                <a:solidFill>
                  <a:srgbClr val="000000"/>
                </a:solidFill>
              </a:rPr>
              <a:pPr/>
              <a:t>2015/1/22</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0BE96179-3CCC-433C-BB07-52AD1D2E2406}"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444726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E268CC8B-7228-47F7-9E15-904C1DDE4E14}" type="datetime1">
              <a:rPr lang="zh-CN" altLang="en-US">
                <a:solidFill>
                  <a:srgbClr val="000000"/>
                </a:solidFill>
              </a:rPr>
              <a:pPr/>
              <a:t>2015/1/22</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818F9E00-373B-474C-BAF8-C192B1E8C7EA}"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781051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6A3D9636-67DE-49D7-9882-A2E35740EA72}" type="datetime1">
              <a:rPr lang="zh-CN" altLang="en-US">
                <a:solidFill>
                  <a:srgbClr val="000000"/>
                </a:solidFill>
              </a:rPr>
              <a:pPr/>
              <a:t>2015/1/22</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2980A08D-3D6F-4B7F-A574-CC834CDD4EC2}"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24881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7543A4D-C8E1-4CC0-A3C8-4E37E29BCBD3}" type="datetimeFigureOut">
              <a:rPr lang="zh-CN" altLang="en-US" smtClean="0"/>
              <a:pPr/>
              <a:t>2015/1/22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97E1B4-848C-40B0-9E10-642A5AC096C3}" type="slidenum">
              <a:rPr lang="zh-CN" altLang="en-US" smtClean="0"/>
              <a:pPr/>
              <a:t>‹#›</a:t>
            </a:fld>
            <a:endParaRPr lang="zh-CN" altLang="en-US"/>
          </a:p>
        </p:txBody>
      </p:sp>
    </p:spTree>
    <p:extLst>
      <p:ext uri="{BB962C8B-B14F-4D97-AF65-F5344CB8AC3E}">
        <p14:creationId xmlns:p14="http://schemas.microsoft.com/office/powerpoint/2010/main" val="1640330084"/>
      </p:ext>
    </p:extLst>
  </p:cSld>
  <p:clrMapOvr>
    <a:masterClrMapping/>
  </p:clrMapOvr>
  <p:transition spd="slow">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7543A4D-C8E1-4CC0-A3C8-4E37E29BCBD3}" type="datetimeFigureOut">
              <a:rPr lang="zh-CN" altLang="en-US" smtClean="0"/>
              <a:pPr/>
              <a:t>2015/1/22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B97E1B4-848C-40B0-9E10-642A5AC096C3}" type="slidenum">
              <a:rPr lang="zh-CN" altLang="en-US" smtClean="0"/>
              <a:pPr/>
              <a:t>‹#›</a:t>
            </a:fld>
            <a:endParaRPr lang="zh-CN" altLang="en-US"/>
          </a:p>
        </p:txBody>
      </p:sp>
    </p:spTree>
    <p:extLst>
      <p:ext uri="{BB962C8B-B14F-4D97-AF65-F5344CB8AC3E}">
        <p14:creationId xmlns:p14="http://schemas.microsoft.com/office/powerpoint/2010/main" val="147256528"/>
      </p:ext>
    </p:extLst>
  </p:cSld>
  <p:clrMapOvr>
    <a:masterClrMapping/>
  </p:clrMapOvr>
  <p:transition spd="slow">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7543A4D-C8E1-4CC0-A3C8-4E37E29BCBD3}" type="datetimeFigureOut">
              <a:rPr lang="zh-CN" altLang="en-US" smtClean="0"/>
              <a:pPr/>
              <a:t>2015/1/22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B97E1B4-848C-40B0-9E10-642A5AC096C3}" type="slidenum">
              <a:rPr lang="zh-CN" altLang="en-US" smtClean="0"/>
              <a:pPr/>
              <a:t>‹#›</a:t>
            </a:fld>
            <a:endParaRPr lang="zh-CN" altLang="en-US"/>
          </a:p>
        </p:txBody>
      </p:sp>
    </p:spTree>
    <p:extLst>
      <p:ext uri="{BB962C8B-B14F-4D97-AF65-F5344CB8AC3E}">
        <p14:creationId xmlns:p14="http://schemas.microsoft.com/office/powerpoint/2010/main" val="3761740165"/>
      </p:ext>
    </p:extLst>
  </p:cSld>
  <p:clrMapOvr>
    <a:masterClrMapping/>
  </p:clrMapOvr>
  <p:transition spd="slow">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7543A4D-C8E1-4CC0-A3C8-4E37E29BCBD3}" type="datetimeFigureOut">
              <a:rPr lang="zh-CN" altLang="en-US" smtClean="0"/>
              <a:pPr/>
              <a:t>2015/1/22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B97E1B4-848C-40B0-9E10-642A5AC096C3}" type="slidenum">
              <a:rPr lang="zh-CN" altLang="en-US" smtClean="0"/>
              <a:pPr/>
              <a:t>‹#›</a:t>
            </a:fld>
            <a:endParaRPr lang="zh-CN" altLang="en-US"/>
          </a:p>
        </p:txBody>
      </p:sp>
    </p:spTree>
    <p:extLst>
      <p:ext uri="{BB962C8B-B14F-4D97-AF65-F5344CB8AC3E}">
        <p14:creationId xmlns:p14="http://schemas.microsoft.com/office/powerpoint/2010/main" val="878987425"/>
      </p:ext>
    </p:extLst>
  </p:cSld>
  <p:clrMapOvr>
    <a:masterClrMapping/>
  </p:clrMapOvr>
  <p:transition spd="slow">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7543A4D-C8E1-4CC0-A3C8-4E37E29BCBD3}" type="datetimeFigureOut">
              <a:rPr lang="zh-CN" altLang="en-US" smtClean="0"/>
              <a:pPr/>
              <a:t>2015/1/22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B97E1B4-848C-40B0-9E10-642A5AC096C3}" type="slidenum">
              <a:rPr lang="zh-CN" altLang="en-US" smtClean="0"/>
              <a:pPr/>
              <a:t>‹#›</a:t>
            </a:fld>
            <a:endParaRPr lang="zh-CN" altLang="en-US"/>
          </a:p>
        </p:txBody>
      </p:sp>
    </p:spTree>
    <p:extLst>
      <p:ext uri="{BB962C8B-B14F-4D97-AF65-F5344CB8AC3E}">
        <p14:creationId xmlns:p14="http://schemas.microsoft.com/office/powerpoint/2010/main" val="493258805"/>
      </p:ext>
    </p:extLst>
  </p:cSld>
  <p:clrMapOvr>
    <a:masterClrMapping/>
  </p:clrMapOvr>
  <p:transition spd="slow">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7543A4D-C8E1-4CC0-A3C8-4E37E29BCBD3}" type="datetimeFigureOut">
              <a:rPr lang="zh-CN" altLang="en-US" smtClean="0"/>
              <a:pPr/>
              <a:t>2015/1/22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B97E1B4-848C-40B0-9E10-642A5AC096C3}" type="slidenum">
              <a:rPr lang="zh-CN" altLang="en-US" smtClean="0"/>
              <a:pPr/>
              <a:t>‹#›</a:t>
            </a:fld>
            <a:endParaRPr lang="zh-CN" altLang="en-US"/>
          </a:p>
        </p:txBody>
      </p:sp>
    </p:spTree>
    <p:extLst>
      <p:ext uri="{BB962C8B-B14F-4D97-AF65-F5344CB8AC3E}">
        <p14:creationId xmlns:p14="http://schemas.microsoft.com/office/powerpoint/2010/main" val="775406108"/>
      </p:ext>
    </p:extLst>
  </p:cSld>
  <p:clrMapOvr>
    <a:masterClrMapping/>
  </p:clrMapOvr>
  <p:transition spd="slow">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7543A4D-C8E1-4CC0-A3C8-4E37E29BCBD3}" type="datetimeFigureOut">
              <a:rPr lang="zh-CN" altLang="en-US" smtClean="0"/>
              <a:pPr/>
              <a:t>2015/1/22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B97E1B4-848C-40B0-9E10-642A5AC096C3}" type="slidenum">
              <a:rPr lang="zh-CN" altLang="en-US" smtClean="0"/>
              <a:pPr/>
              <a:t>‹#›</a:t>
            </a:fld>
            <a:endParaRPr lang="zh-CN" altLang="en-US"/>
          </a:p>
        </p:txBody>
      </p:sp>
    </p:spTree>
    <p:extLst>
      <p:ext uri="{BB962C8B-B14F-4D97-AF65-F5344CB8AC3E}">
        <p14:creationId xmlns:p14="http://schemas.microsoft.com/office/powerpoint/2010/main" val="1529760269"/>
      </p:ext>
    </p:extLst>
  </p:cSld>
  <p:clrMapOvr>
    <a:masterClrMapping/>
  </p:clrMapOvr>
  <p:transition spd="slow">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543A4D-C8E1-4CC0-A3C8-4E37E29BCBD3}" type="datetimeFigureOut">
              <a:rPr lang="zh-CN" altLang="en-US" smtClean="0"/>
              <a:pPr/>
              <a:t>2015/1/22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97E1B4-848C-40B0-9E10-642A5AC096C3}" type="slidenum">
              <a:rPr lang="zh-CN" altLang="en-US" smtClean="0"/>
              <a:pPr/>
              <a:t>‹#›</a:t>
            </a:fld>
            <a:endParaRPr lang="zh-CN" altLang="en-US"/>
          </a:p>
        </p:txBody>
      </p:sp>
    </p:spTree>
    <p:extLst>
      <p:ext uri="{BB962C8B-B14F-4D97-AF65-F5344CB8AC3E}">
        <p14:creationId xmlns:p14="http://schemas.microsoft.com/office/powerpoint/2010/main" val="666168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buFont typeface="Arial" panose="020B0604020202020204" pitchFamily="34" charset="0"/>
              <a:buNone/>
            </a:pPr>
            <a:fld id="{7320FC57-CBA5-4A5C-95DB-A56D2C62DB80}" type="datetime1">
              <a:rPr lang="zh-CN" altLang="en-US" smtClean="0">
                <a:solidFill>
                  <a:srgbClr val="000000"/>
                </a:solidFill>
              </a:rPr>
              <a:pPr fontAlgn="base">
                <a:spcBef>
                  <a:spcPct val="0"/>
                </a:spcBef>
                <a:spcAft>
                  <a:spcPct val="0"/>
                </a:spcAft>
                <a:buFont typeface="Arial" panose="020B0604020202020204" pitchFamily="34" charset="0"/>
                <a:buNone/>
              </a:pPr>
              <a:t>2015/1/22</a:t>
            </a:fld>
            <a:endParaRPr lang="en-US" smtClean="0">
              <a:solidFill>
                <a:srgbClr val="000000"/>
              </a:solidFill>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buFont typeface="Arial" panose="020B0604020202020204" pitchFamily="34" charset="0"/>
              <a:buNone/>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buFont typeface="Arial" panose="020B0604020202020204" pitchFamily="34" charset="0"/>
              <a:buNone/>
            </a:pPr>
            <a:fld id="{449F0971-F4D0-4FCD-8A69-11FF2110DAC3}" type="slidenum">
              <a:rPr lang="zh-CN" altLang="en-US" smtClean="0">
                <a:solidFill>
                  <a:srgbClr val="000000"/>
                </a:solidFill>
              </a:rPr>
              <a:pPr fontAlgn="base">
                <a:spcBef>
                  <a:spcPct val="0"/>
                </a:spcBef>
                <a:spcAft>
                  <a:spcPct val="0"/>
                </a:spcAft>
                <a:buFont typeface="Arial" panose="020B0604020202020204" pitchFamily="34" charset="0"/>
                <a:buNone/>
              </a:pPr>
              <a:t>‹#›</a:t>
            </a:fld>
            <a:endParaRPr lang="en-US" smtClean="0">
              <a:solidFill>
                <a:srgbClr val="000000"/>
              </a:solidFill>
            </a:endParaRPr>
          </a:p>
        </p:txBody>
      </p:sp>
    </p:spTree>
    <p:extLst>
      <p:ext uri="{BB962C8B-B14F-4D97-AF65-F5344CB8AC3E}">
        <p14:creationId xmlns:p14="http://schemas.microsoft.com/office/powerpoint/2010/main" val="23790510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2.wdp"/><Relationship Id="rId4" Type="http://schemas.openxmlformats.org/officeDocument/2006/relationships/image" Target="../media/image3.png"/><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eeppt.com" TargetMode="Externa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4551886" y="2462245"/>
            <a:ext cx="1558834" cy="1558834"/>
          </a:xfrm>
          <a:prstGeom prst="line">
            <a:avLst/>
          </a:prstGeom>
          <a:ln w="2095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4551886" y="2462245"/>
            <a:ext cx="1558834" cy="1558834"/>
          </a:xfrm>
          <a:prstGeom prst="line">
            <a:avLst/>
          </a:prstGeom>
          <a:ln w="2095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5072221" y="2197456"/>
            <a:ext cx="879566" cy="830997"/>
          </a:xfrm>
          <a:prstGeom prst="rect">
            <a:avLst/>
          </a:prstGeom>
          <a:noFill/>
        </p:spPr>
        <p:txBody>
          <a:bodyPr wrap="square" rtlCol="0">
            <a:spAutoFit/>
          </a:bodyPr>
          <a:lstStyle/>
          <a:p>
            <a:r>
              <a:rPr lang="en-US" altLang="zh-CN" sz="4800">
                <a:solidFill>
                  <a:schemeClr val="bg1"/>
                </a:solidFill>
              </a:rPr>
              <a:t>D</a:t>
            </a:r>
            <a:endParaRPr lang="zh-CN" altLang="en-US" sz="4800">
              <a:solidFill>
                <a:schemeClr val="bg1"/>
              </a:solidFill>
            </a:endParaRPr>
          </a:p>
        </p:txBody>
      </p:sp>
      <p:sp>
        <p:nvSpPr>
          <p:cNvPr id="9" name="文本框 8"/>
          <p:cNvSpPr txBox="1"/>
          <p:nvPr/>
        </p:nvSpPr>
        <p:spPr>
          <a:xfrm>
            <a:off x="4414408" y="2826163"/>
            <a:ext cx="879566" cy="830997"/>
          </a:xfrm>
          <a:prstGeom prst="rect">
            <a:avLst/>
          </a:prstGeom>
          <a:noFill/>
        </p:spPr>
        <p:txBody>
          <a:bodyPr wrap="square" rtlCol="0">
            <a:spAutoFit/>
          </a:bodyPr>
          <a:lstStyle/>
          <a:p>
            <a:r>
              <a:rPr lang="en-US" altLang="zh-CN" sz="4800" smtClean="0">
                <a:solidFill>
                  <a:schemeClr val="bg1"/>
                </a:solidFill>
              </a:rPr>
              <a:t>O</a:t>
            </a:r>
            <a:endParaRPr lang="zh-CN" altLang="en-US" sz="4800">
              <a:solidFill>
                <a:schemeClr val="bg1"/>
              </a:solidFill>
            </a:endParaRPr>
          </a:p>
        </p:txBody>
      </p:sp>
      <p:sp>
        <p:nvSpPr>
          <p:cNvPr id="10" name="文本框 9"/>
          <p:cNvSpPr txBox="1"/>
          <p:nvPr/>
        </p:nvSpPr>
        <p:spPr>
          <a:xfrm>
            <a:off x="5797833" y="2812429"/>
            <a:ext cx="879566" cy="830997"/>
          </a:xfrm>
          <a:prstGeom prst="rect">
            <a:avLst/>
          </a:prstGeom>
          <a:noFill/>
        </p:spPr>
        <p:txBody>
          <a:bodyPr wrap="square" rtlCol="0">
            <a:spAutoFit/>
          </a:bodyPr>
          <a:lstStyle/>
          <a:p>
            <a:r>
              <a:rPr lang="en-US" altLang="zh-CN" sz="4800">
                <a:solidFill>
                  <a:schemeClr val="bg1"/>
                </a:solidFill>
              </a:rPr>
              <a:t>L</a:t>
            </a:r>
            <a:endParaRPr lang="zh-CN" altLang="en-US" sz="4800">
              <a:solidFill>
                <a:schemeClr val="bg1"/>
              </a:solidFill>
            </a:endParaRPr>
          </a:p>
        </p:txBody>
      </p:sp>
      <p:sp>
        <p:nvSpPr>
          <p:cNvPr id="11" name="文本框 10"/>
          <p:cNvSpPr txBox="1"/>
          <p:nvPr/>
        </p:nvSpPr>
        <p:spPr>
          <a:xfrm>
            <a:off x="5091816" y="3452871"/>
            <a:ext cx="879566" cy="830997"/>
          </a:xfrm>
          <a:prstGeom prst="rect">
            <a:avLst/>
          </a:prstGeom>
          <a:noFill/>
        </p:spPr>
        <p:txBody>
          <a:bodyPr wrap="square" rtlCol="0">
            <a:spAutoFit/>
          </a:bodyPr>
          <a:lstStyle/>
          <a:p>
            <a:r>
              <a:rPr lang="en-US" altLang="zh-CN" sz="4800">
                <a:solidFill>
                  <a:schemeClr val="bg1"/>
                </a:solidFill>
              </a:rPr>
              <a:t>Y</a:t>
            </a:r>
            <a:endParaRPr lang="zh-CN" altLang="en-US" sz="4800">
              <a:solidFill>
                <a:schemeClr val="bg1"/>
              </a:solidFill>
            </a:endParaRPr>
          </a:p>
        </p:txBody>
      </p:sp>
      <p:sp>
        <p:nvSpPr>
          <p:cNvPr id="12" name="文本框 11"/>
          <p:cNvSpPr txBox="1"/>
          <p:nvPr/>
        </p:nvSpPr>
        <p:spPr>
          <a:xfrm>
            <a:off x="6168878" y="1986473"/>
            <a:ext cx="2116183" cy="2646878"/>
          </a:xfrm>
          <a:prstGeom prst="rect">
            <a:avLst/>
          </a:prstGeom>
          <a:noFill/>
        </p:spPr>
        <p:txBody>
          <a:bodyPr wrap="square" rtlCol="0">
            <a:spAutoFit/>
          </a:bodyPr>
          <a:lstStyle/>
          <a:p>
            <a:r>
              <a:rPr lang="en-US" altLang="zh-CN" sz="16600" smtClean="0">
                <a:solidFill>
                  <a:schemeClr val="bg1"/>
                </a:solidFill>
                <a:latin typeface="微软雅黑" panose="020B0503020204020204" pitchFamily="34" charset="-122"/>
                <a:ea typeface="微软雅黑" panose="020B0503020204020204" pitchFamily="34" charset="-122"/>
              </a:rPr>
              <a:t>N</a:t>
            </a:r>
            <a:endParaRPr lang="zh-CN" altLang="en-US" sz="1660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5798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0"/>
            <a:ext cx="609599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4"/>
          <p:cNvSpPr txBox="1">
            <a:spLocks noChangeArrowheads="1"/>
          </p:cNvSpPr>
          <p:nvPr/>
        </p:nvSpPr>
        <p:spPr bwMode="auto">
          <a:xfrm>
            <a:off x="2049576" y="1819615"/>
            <a:ext cx="2214562"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defTabSz="1028700" eaLnBrk="1" fontAlgn="base" hangingPunct="1">
              <a:spcBef>
                <a:spcPct val="0"/>
              </a:spcBef>
              <a:spcAft>
                <a:spcPct val="0"/>
              </a:spcAft>
            </a:pPr>
            <a:r>
              <a:rPr lang="en-US" altLang="zh-CN" sz="17300" dirty="0">
                <a:solidFill>
                  <a:schemeClr val="bg1"/>
                </a:solidFill>
                <a:latin typeface="Latha" pitchFamily="34" charset="0"/>
                <a:cs typeface="Latha" pitchFamily="34" charset="0"/>
              </a:rPr>
              <a:t>[</a:t>
            </a:r>
            <a:r>
              <a:rPr lang="en-US" altLang="zh-CN" sz="17300" dirty="0">
                <a:solidFill>
                  <a:schemeClr val="bg1"/>
                </a:solidFill>
                <a:latin typeface="FrankRuehl" pitchFamily="34" charset="-79"/>
                <a:cs typeface="FrankRuehl" pitchFamily="34" charset="-79"/>
              </a:rPr>
              <a:t>1</a:t>
            </a:r>
            <a:r>
              <a:rPr lang="en-US" altLang="zh-CN" sz="17300" dirty="0">
                <a:solidFill>
                  <a:schemeClr val="bg1"/>
                </a:solidFill>
                <a:latin typeface="Latha" pitchFamily="34" charset="0"/>
                <a:cs typeface="Latha" pitchFamily="34" charset="0"/>
              </a:rPr>
              <a:t>]</a:t>
            </a:r>
            <a:endParaRPr lang="zh-CN" altLang="en-US" sz="17300" dirty="0">
              <a:solidFill>
                <a:schemeClr val="bg1"/>
              </a:solidFill>
              <a:latin typeface="Latha" pitchFamily="34" charset="0"/>
              <a:cs typeface="Latha" pitchFamily="34" charset="0"/>
            </a:endParaRPr>
          </a:p>
        </p:txBody>
      </p:sp>
      <p:sp>
        <p:nvSpPr>
          <p:cNvPr id="11" name="矩形 10"/>
          <p:cNvSpPr/>
          <p:nvPr/>
        </p:nvSpPr>
        <p:spPr>
          <a:xfrm>
            <a:off x="1982730" y="3124201"/>
            <a:ext cx="2348253" cy="431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t>WHAT</a:t>
            </a:r>
            <a:endParaRPr lang="zh-CN" altLang="en-US"/>
          </a:p>
        </p:txBody>
      </p:sp>
      <p:sp>
        <p:nvSpPr>
          <p:cNvPr id="12" name="文本框 11"/>
          <p:cNvSpPr txBox="1"/>
          <p:nvPr/>
        </p:nvSpPr>
        <p:spPr>
          <a:xfrm>
            <a:off x="6776322" y="1583618"/>
            <a:ext cx="5009277" cy="3816429"/>
          </a:xfrm>
          <a:prstGeom prst="rect">
            <a:avLst/>
          </a:prstGeom>
          <a:noFill/>
        </p:spPr>
        <p:txBody>
          <a:bodyPr wrap="square" rtlCol="0">
            <a:spAutoFit/>
          </a:bodyPr>
          <a:lstStyle/>
          <a:p>
            <a:r>
              <a:rPr lang="en-US" altLang="zh-CN" sz="4400" cap="all" dirty="0" smtClean="0">
                <a:latin typeface="Impact" panose="020B0806030902050204" pitchFamily="34" charset="0"/>
              </a:rPr>
              <a:t>Introduction</a:t>
            </a:r>
            <a:endParaRPr lang="en-US" altLang="zh-CN" sz="4400" cap="all" dirty="0">
              <a:latin typeface="Impact" panose="020B0806030902050204" pitchFamily="34" charset="0"/>
            </a:endParaRPr>
          </a:p>
          <a:p>
            <a:pPr algn="just"/>
            <a:r>
              <a:rPr lang="en-US" altLang="zh-CN" sz="2000" dirty="0" err="1"/>
              <a:t>Lorem</a:t>
            </a:r>
            <a:r>
              <a:rPr lang="en-US" altLang="zh-CN" sz="2000" dirty="0"/>
              <a:t> </a:t>
            </a:r>
            <a:r>
              <a:rPr lang="en-US" altLang="zh-CN" sz="2000" dirty="0" err="1"/>
              <a:t>ipsum</a:t>
            </a:r>
            <a:r>
              <a:rPr lang="en-US" altLang="zh-CN" sz="2000" dirty="0"/>
              <a:t> dolor sit </a:t>
            </a:r>
            <a:r>
              <a:rPr lang="en-US" altLang="zh-CN" sz="2000" dirty="0" err="1"/>
              <a:t>amet</a:t>
            </a:r>
            <a:r>
              <a:rPr lang="en-US" altLang="zh-CN" sz="2000" dirty="0"/>
              <a:t>, </a:t>
            </a:r>
            <a:r>
              <a:rPr lang="en-US" altLang="zh-CN" sz="2000" dirty="0" err="1"/>
              <a:t>consectetur</a:t>
            </a:r>
            <a:r>
              <a:rPr lang="en-US" altLang="zh-CN" sz="2000" dirty="0"/>
              <a:t> </a:t>
            </a:r>
            <a:r>
              <a:rPr lang="en-US" altLang="zh-CN" sz="2000" dirty="0" err="1"/>
              <a:t>adipiscing</a:t>
            </a:r>
            <a:r>
              <a:rPr lang="en-US" altLang="zh-CN" sz="2000" dirty="0"/>
              <a:t> </a:t>
            </a:r>
            <a:r>
              <a:rPr lang="en-US" altLang="zh-CN" sz="2000" dirty="0" err="1"/>
              <a:t>elit</a:t>
            </a:r>
            <a:r>
              <a:rPr lang="en-US" altLang="zh-CN" sz="2000" dirty="0"/>
              <a:t>. </a:t>
            </a:r>
            <a:r>
              <a:rPr lang="en-US" altLang="zh-CN" sz="2000" dirty="0" err="1"/>
              <a:t>Duis</a:t>
            </a:r>
            <a:r>
              <a:rPr lang="en-US" altLang="zh-CN" sz="2000" dirty="0"/>
              <a:t> </a:t>
            </a:r>
            <a:r>
              <a:rPr lang="en-US" altLang="zh-CN" sz="2000" dirty="0" err="1"/>
              <a:t>nec</a:t>
            </a:r>
            <a:r>
              <a:rPr lang="en-US" altLang="zh-CN" sz="2000" dirty="0"/>
              <a:t> </a:t>
            </a:r>
            <a:r>
              <a:rPr lang="en-US" altLang="zh-CN" sz="2000" dirty="0" err="1"/>
              <a:t>lorem</a:t>
            </a:r>
            <a:r>
              <a:rPr lang="en-US" altLang="zh-CN" sz="2000" dirty="0"/>
              <a:t> </a:t>
            </a:r>
            <a:r>
              <a:rPr lang="en-US" altLang="zh-CN" sz="2000" dirty="0" err="1"/>
              <a:t>quis</a:t>
            </a:r>
            <a:r>
              <a:rPr lang="en-US" altLang="zh-CN" sz="2000" dirty="0"/>
              <a:t> </a:t>
            </a:r>
            <a:r>
              <a:rPr lang="en-US" altLang="zh-CN" sz="2000" dirty="0" err="1"/>
              <a:t>est</a:t>
            </a:r>
            <a:r>
              <a:rPr lang="en-US" altLang="zh-CN" sz="2000" dirty="0"/>
              <a:t> </a:t>
            </a:r>
            <a:r>
              <a:rPr lang="en-US" altLang="zh-CN" sz="2000" dirty="0" err="1"/>
              <a:t>ultrices</a:t>
            </a:r>
            <a:r>
              <a:rPr lang="en-US" altLang="zh-CN" sz="2000" dirty="0"/>
              <a:t> </a:t>
            </a:r>
            <a:r>
              <a:rPr lang="en-US" altLang="zh-CN" sz="2000" dirty="0" err="1"/>
              <a:t>volutpat</a:t>
            </a:r>
            <a:r>
              <a:rPr lang="en-US" altLang="zh-CN" sz="2000" dirty="0"/>
              <a:t>. </a:t>
            </a:r>
            <a:r>
              <a:rPr lang="en-US" altLang="zh-CN" sz="2000" dirty="0" err="1"/>
              <a:t>Donec</a:t>
            </a:r>
            <a:r>
              <a:rPr lang="en-US" altLang="zh-CN" sz="2000" dirty="0"/>
              <a:t> id </a:t>
            </a:r>
            <a:r>
              <a:rPr lang="en-US" altLang="zh-CN" sz="2000" dirty="0" err="1"/>
              <a:t>urna</a:t>
            </a:r>
            <a:r>
              <a:rPr lang="en-US" altLang="zh-CN" sz="2000" dirty="0"/>
              <a:t> </a:t>
            </a:r>
            <a:r>
              <a:rPr lang="en-US" altLang="zh-CN" sz="2000" dirty="0" err="1"/>
              <a:t>posuere</a:t>
            </a:r>
            <a:r>
              <a:rPr lang="en-US" altLang="zh-CN" sz="2000" dirty="0"/>
              <a:t> </a:t>
            </a:r>
            <a:r>
              <a:rPr lang="en-US" altLang="zh-CN" sz="2000" dirty="0" err="1"/>
              <a:t>nisl</a:t>
            </a:r>
            <a:r>
              <a:rPr lang="en-US" altLang="zh-CN" sz="2000" dirty="0"/>
              <a:t> </a:t>
            </a:r>
            <a:r>
              <a:rPr lang="en-US" altLang="zh-CN" sz="2000" dirty="0" err="1"/>
              <a:t>tincidunt</a:t>
            </a:r>
            <a:r>
              <a:rPr lang="en-US" altLang="zh-CN" sz="2000" dirty="0"/>
              <a:t> </a:t>
            </a:r>
            <a:r>
              <a:rPr lang="en-US" altLang="zh-CN" sz="2000" dirty="0" err="1"/>
              <a:t>laoreet</a:t>
            </a:r>
            <a:r>
              <a:rPr lang="en-US" altLang="zh-CN" sz="2000" dirty="0"/>
              <a:t>. </a:t>
            </a:r>
            <a:r>
              <a:rPr lang="en-US" altLang="zh-CN" sz="2000" dirty="0" err="1"/>
              <a:t>Aliquam</a:t>
            </a:r>
            <a:r>
              <a:rPr lang="en-US" altLang="zh-CN" sz="2000" dirty="0"/>
              <a:t> </a:t>
            </a:r>
            <a:r>
              <a:rPr lang="en-US" altLang="zh-CN" sz="2000" dirty="0" err="1"/>
              <a:t>erat</a:t>
            </a:r>
            <a:r>
              <a:rPr lang="en-US" altLang="zh-CN" sz="2000" dirty="0"/>
              <a:t> </a:t>
            </a:r>
            <a:r>
              <a:rPr lang="en-US" altLang="zh-CN" sz="2000" dirty="0" err="1"/>
              <a:t>volutpat</a:t>
            </a:r>
            <a:r>
              <a:rPr lang="en-US" altLang="zh-CN" sz="2000" dirty="0"/>
              <a:t>. </a:t>
            </a:r>
            <a:r>
              <a:rPr lang="en-US" altLang="zh-CN" sz="2000" dirty="0" err="1"/>
              <a:t>Duis</a:t>
            </a:r>
            <a:r>
              <a:rPr lang="en-US" altLang="zh-CN" sz="2000" dirty="0"/>
              <a:t> </a:t>
            </a:r>
            <a:r>
              <a:rPr lang="en-US" altLang="zh-CN" sz="2000" dirty="0" err="1"/>
              <a:t>eu</a:t>
            </a:r>
            <a:r>
              <a:rPr lang="en-US" altLang="zh-CN" sz="2000" dirty="0"/>
              <a:t> </a:t>
            </a:r>
            <a:r>
              <a:rPr lang="en-US" altLang="zh-CN" sz="2000" dirty="0" err="1"/>
              <a:t>sapien</a:t>
            </a:r>
            <a:r>
              <a:rPr lang="en-US" altLang="zh-CN" sz="2000" dirty="0"/>
              <a:t> </a:t>
            </a:r>
            <a:r>
              <a:rPr lang="en-US" altLang="zh-CN" sz="2000" dirty="0" err="1"/>
              <a:t>auctor</a:t>
            </a:r>
            <a:r>
              <a:rPr lang="en-US" altLang="zh-CN" sz="2000" dirty="0"/>
              <a:t>, </a:t>
            </a:r>
            <a:r>
              <a:rPr lang="en-US" altLang="zh-CN" sz="2000" dirty="0" err="1"/>
              <a:t>bibendum</a:t>
            </a:r>
            <a:r>
              <a:rPr lang="en-US" altLang="zh-CN" sz="2000" dirty="0"/>
              <a:t> ante </a:t>
            </a:r>
            <a:r>
              <a:rPr lang="en-US" altLang="zh-CN" sz="2000" dirty="0" err="1"/>
              <a:t>ut</a:t>
            </a:r>
            <a:r>
              <a:rPr lang="en-US" altLang="zh-CN" sz="2000" dirty="0"/>
              <a:t>, </a:t>
            </a:r>
            <a:r>
              <a:rPr lang="en-US" altLang="zh-CN" sz="2000" dirty="0" err="1"/>
              <a:t>volutpat</a:t>
            </a:r>
            <a:r>
              <a:rPr lang="en-US" altLang="zh-CN" sz="2000" dirty="0"/>
              <a:t> </a:t>
            </a:r>
            <a:r>
              <a:rPr lang="en-US" altLang="zh-CN" sz="2000" dirty="0" err="1"/>
              <a:t>purus</a:t>
            </a:r>
            <a:r>
              <a:rPr lang="en-US" altLang="zh-CN" sz="2000" dirty="0"/>
              <a:t>.</a:t>
            </a:r>
          </a:p>
          <a:p>
            <a:pPr algn="just"/>
            <a:r>
              <a:rPr lang="en-US" altLang="zh-CN" sz="2000" dirty="0" err="1"/>
              <a:t>Lorem</a:t>
            </a:r>
            <a:r>
              <a:rPr lang="en-US" altLang="zh-CN" sz="2000" dirty="0"/>
              <a:t> </a:t>
            </a:r>
            <a:r>
              <a:rPr lang="en-US" altLang="zh-CN" sz="2000" dirty="0" err="1"/>
              <a:t>ipsum</a:t>
            </a:r>
            <a:r>
              <a:rPr lang="en-US" altLang="zh-CN" sz="2000" dirty="0"/>
              <a:t> dolor sit </a:t>
            </a:r>
            <a:r>
              <a:rPr lang="en-US" altLang="zh-CN" sz="2000" dirty="0" err="1"/>
              <a:t>amet</a:t>
            </a:r>
            <a:r>
              <a:rPr lang="en-US" altLang="zh-CN" sz="2000" dirty="0"/>
              <a:t>, </a:t>
            </a:r>
            <a:r>
              <a:rPr lang="en-US" altLang="zh-CN" sz="2000" dirty="0" err="1"/>
              <a:t>consectetur</a:t>
            </a:r>
            <a:r>
              <a:rPr lang="en-US" altLang="zh-CN" sz="2000" dirty="0"/>
              <a:t> </a:t>
            </a:r>
            <a:r>
              <a:rPr lang="en-US" altLang="zh-CN" sz="2000" dirty="0" err="1"/>
              <a:t>adipiscing</a:t>
            </a:r>
            <a:r>
              <a:rPr lang="en-US" altLang="zh-CN" sz="2000" dirty="0"/>
              <a:t> </a:t>
            </a:r>
            <a:r>
              <a:rPr lang="en-US" altLang="zh-CN" sz="2000" dirty="0" err="1"/>
              <a:t>elit</a:t>
            </a:r>
            <a:r>
              <a:rPr lang="en-US" altLang="zh-CN" sz="2000" dirty="0"/>
              <a:t>. </a:t>
            </a:r>
            <a:r>
              <a:rPr lang="en-US" altLang="zh-CN" sz="2000" dirty="0" err="1"/>
              <a:t>Duis</a:t>
            </a:r>
            <a:r>
              <a:rPr lang="en-US" altLang="zh-CN" sz="2000" dirty="0"/>
              <a:t> </a:t>
            </a:r>
            <a:r>
              <a:rPr lang="en-US" altLang="zh-CN" sz="2000" dirty="0" err="1"/>
              <a:t>nec</a:t>
            </a:r>
            <a:r>
              <a:rPr lang="en-US" altLang="zh-CN" sz="2000" dirty="0"/>
              <a:t> </a:t>
            </a:r>
            <a:r>
              <a:rPr lang="en-US" altLang="zh-CN" sz="2000" dirty="0" err="1"/>
              <a:t>lorem</a:t>
            </a:r>
            <a:r>
              <a:rPr lang="en-US" altLang="zh-CN" sz="2000" dirty="0"/>
              <a:t> </a:t>
            </a:r>
            <a:r>
              <a:rPr lang="en-US" altLang="zh-CN" sz="2000" dirty="0" err="1"/>
              <a:t>quis</a:t>
            </a:r>
            <a:r>
              <a:rPr lang="en-US" altLang="zh-CN" sz="2000" dirty="0"/>
              <a:t> </a:t>
            </a:r>
            <a:r>
              <a:rPr lang="en-US" altLang="zh-CN" sz="2000" dirty="0" err="1"/>
              <a:t>est</a:t>
            </a:r>
            <a:r>
              <a:rPr lang="en-US" altLang="zh-CN" sz="2000" dirty="0"/>
              <a:t> </a:t>
            </a:r>
            <a:r>
              <a:rPr lang="en-US" altLang="zh-CN" sz="2000" dirty="0" err="1"/>
              <a:t>ultrices</a:t>
            </a:r>
            <a:r>
              <a:rPr lang="en-US" altLang="zh-CN" sz="2000" dirty="0"/>
              <a:t> </a:t>
            </a:r>
            <a:r>
              <a:rPr lang="en-US" altLang="zh-CN" sz="2000" dirty="0" err="1"/>
              <a:t>volutpat</a:t>
            </a:r>
            <a:r>
              <a:rPr lang="en-US" altLang="zh-CN" sz="2000" dirty="0"/>
              <a:t>. </a:t>
            </a:r>
            <a:r>
              <a:rPr lang="en-US" altLang="zh-CN" sz="2000" dirty="0" err="1"/>
              <a:t>Donec</a:t>
            </a:r>
            <a:r>
              <a:rPr lang="en-US" altLang="zh-CN" sz="2000" dirty="0"/>
              <a:t> id </a:t>
            </a:r>
            <a:r>
              <a:rPr lang="en-US" altLang="zh-CN" sz="2000" dirty="0" err="1"/>
              <a:t>urna</a:t>
            </a:r>
            <a:r>
              <a:rPr lang="en-US" altLang="zh-CN" sz="2000" dirty="0"/>
              <a:t> </a:t>
            </a:r>
            <a:r>
              <a:rPr lang="en-US" altLang="zh-CN" sz="2000" dirty="0" err="1"/>
              <a:t>posuere</a:t>
            </a:r>
            <a:r>
              <a:rPr lang="en-US" altLang="zh-CN" sz="2000" dirty="0"/>
              <a:t> </a:t>
            </a:r>
            <a:r>
              <a:rPr lang="en-US" altLang="zh-CN" sz="2000" dirty="0" err="1"/>
              <a:t>nisl</a:t>
            </a:r>
            <a:r>
              <a:rPr lang="en-US" altLang="zh-CN" sz="2000" dirty="0"/>
              <a:t> </a:t>
            </a:r>
            <a:r>
              <a:rPr lang="en-US" altLang="zh-CN" sz="2000" dirty="0" err="1"/>
              <a:t>tincidunt</a:t>
            </a:r>
            <a:r>
              <a:rPr lang="en-US" altLang="zh-CN" sz="2000" dirty="0"/>
              <a:t> </a:t>
            </a:r>
            <a:r>
              <a:rPr lang="en-US" altLang="zh-CN" sz="2000" dirty="0" err="1"/>
              <a:t>laoreet</a:t>
            </a:r>
            <a:r>
              <a:rPr lang="en-US" altLang="zh-CN" sz="2000" dirty="0"/>
              <a:t>.</a:t>
            </a:r>
          </a:p>
          <a:p>
            <a:endParaRPr lang="zh-CN" altLang="en-US" dirty="0">
              <a:latin typeface="Impact" panose="020B0806030902050204" pitchFamily="34" charset="0"/>
            </a:endParaRPr>
          </a:p>
        </p:txBody>
      </p:sp>
      <p:grpSp>
        <p:nvGrpSpPr>
          <p:cNvPr id="17" name="组合 16"/>
          <p:cNvGrpSpPr/>
          <p:nvPr/>
        </p:nvGrpSpPr>
        <p:grpSpPr>
          <a:xfrm>
            <a:off x="11190513" y="5400047"/>
            <a:ext cx="566058" cy="566058"/>
            <a:chOff x="10029371" y="5464215"/>
            <a:chExt cx="566058" cy="566058"/>
          </a:xfrm>
        </p:grpSpPr>
        <p:sp>
          <p:nvSpPr>
            <p:cNvPr id="16" name="矩形 15"/>
            <p:cNvSpPr/>
            <p:nvPr/>
          </p:nvSpPr>
          <p:spPr>
            <a:xfrm>
              <a:off x="10029371" y="5464215"/>
              <a:ext cx="566058" cy="5660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5400000">
              <a:off x="10196924" y="5636079"/>
              <a:ext cx="295119" cy="25441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7478285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96000" y="0"/>
            <a:ext cx="609599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4"/>
          <p:cNvSpPr txBox="1">
            <a:spLocks noChangeArrowheads="1"/>
          </p:cNvSpPr>
          <p:nvPr/>
        </p:nvSpPr>
        <p:spPr bwMode="auto">
          <a:xfrm>
            <a:off x="7927862" y="1819615"/>
            <a:ext cx="2214562"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defTabSz="1028700" eaLnBrk="1" fontAlgn="base" hangingPunct="1">
              <a:spcBef>
                <a:spcPct val="0"/>
              </a:spcBef>
              <a:spcAft>
                <a:spcPct val="0"/>
              </a:spcAft>
            </a:pPr>
            <a:r>
              <a:rPr lang="en-US" altLang="zh-CN" sz="17300" smtClean="0">
                <a:solidFill>
                  <a:schemeClr val="bg1"/>
                </a:solidFill>
                <a:latin typeface="Latha" pitchFamily="34" charset="0"/>
                <a:cs typeface="Latha" pitchFamily="34" charset="0"/>
              </a:rPr>
              <a:t>[</a:t>
            </a:r>
            <a:r>
              <a:rPr lang="en-US" altLang="zh-CN" sz="17300" smtClean="0">
                <a:solidFill>
                  <a:schemeClr val="bg1"/>
                </a:solidFill>
                <a:latin typeface="FrankRuehl" pitchFamily="34" charset="-79"/>
                <a:cs typeface="FrankRuehl" pitchFamily="34" charset="-79"/>
              </a:rPr>
              <a:t>2</a:t>
            </a:r>
            <a:r>
              <a:rPr lang="en-US" altLang="zh-CN" sz="17300" smtClean="0">
                <a:solidFill>
                  <a:schemeClr val="bg1"/>
                </a:solidFill>
                <a:latin typeface="Latha" pitchFamily="34" charset="0"/>
                <a:cs typeface="Latha" pitchFamily="34" charset="0"/>
              </a:rPr>
              <a:t>]</a:t>
            </a:r>
            <a:endParaRPr lang="zh-CN" altLang="en-US" sz="17300" dirty="0">
              <a:solidFill>
                <a:schemeClr val="bg1"/>
              </a:solidFill>
              <a:latin typeface="Latha" pitchFamily="34" charset="0"/>
              <a:cs typeface="Latha" pitchFamily="34" charset="0"/>
            </a:endParaRPr>
          </a:p>
        </p:txBody>
      </p:sp>
      <p:sp>
        <p:nvSpPr>
          <p:cNvPr id="11" name="矩形 10"/>
          <p:cNvSpPr/>
          <p:nvPr/>
        </p:nvSpPr>
        <p:spPr>
          <a:xfrm>
            <a:off x="7861016" y="3124201"/>
            <a:ext cx="2348253" cy="431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t>WHERE</a:t>
            </a:r>
            <a:endParaRPr lang="zh-CN" altLang="en-US"/>
          </a:p>
        </p:txBody>
      </p:sp>
      <p:cxnSp>
        <p:nvCxnSpPr>
          <p:cNvPr id="7" name="直接连接符 6"/>
          <p:cNvCxnSpPr/>
          <p:nvPr/>
        </p:nvCxnSpPr>
        <p:spPr>
          <a:xfrm flipV="1">
            <a:off x="469836" y="2451666"/>
            <a:ext cx="4303452" cy="2201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431468" y="3642205"/>
            <a:ext cx="4303452" cy="2201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427056" y="4854582"/>
            <a:ext cx="4303452" cy="2201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1048281" y="2486935"/>
            <a:ext cx="3680022" cy="892552"/>
            <a:chOff x="1048281" y="2486935"/>
            <a:chExt cx="3680022" cy="892552"/>
          </a:xfrm>
        </p:grpSpPr>
        <p:sp>
          <p:nvSpPr>
            <p:cNvPr id="12" name="圆角矩形 11"/>
            <p:cNvSpPr/>
            <p:nvPr/>
          </p:nvSpPr>
          <p:spPr>
            <a:xfrm>
              <a:off x="1048281" y="2507739"/>
              <a:ext cx="912357" cy="861597"/>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115552" y="2486935"/>
              <a:ext cx="2612751" cy="892552"/>
            </a:xfrm>
            <a:prstGeom prst="rect">
              <a:avLst/>
            </a:prstGeom>
            <a:noFill/>
          </p:spPr>
          <p:txBody>
            <a:bodyPr wrap="square" rtlCol="0">
              <a:spAutoFit/>
            </a:bodyPr>
            <a:lstStyle/>
            <a:p>
              <a:pPr fontAlgn="base"/>
              <a:r>
                <a:rPr lang="en-US" altLang="zh-CN" sz="2400" b="1"/>
                <a:t>The </a:t>
              </a:r>
              <a:r>
                <a:rPr lang="en-US" altLang="zh-CN" sz="2400" b="1" smtClean="0"/>
                <a:t>Second Thing</a:t>
              </a:r>
              <a:endParaRPr lang="en-US" altLang="zh-CN" sz="2400" b="1"/>
            </a:p>
            <a:p>
              <a:pPr algn="just" fontAlgn="base"/>
              <a:r>
                <a:rPr lang="en-US" altLang="zh-CN" sz="1400" smtClean="0"/>
                <a:t>Phasellus </a:t>
              </a:r>
              <a:r>
                <a:rPr lang="en-US" altLang="zh-CN" sz="1400" dirty="0"/>
                <a:t>quam </a:t>
              </a:r>
              <a:r>
                <a:rPr lang="en-US" altLang="zh-CN" sz="1400" dirty="0" err="1"/>
                <a:t>turpis</a:t>
              </a:r>
              <a:r>
                <a:rPr lang="en-US" altLang="zh-CN" sz="1400" dirty="0"/>
                <a:t>, </a:t>
              </a:r>
              <a:r>
                <a:rPr lang="en-US" altLang="zh-CN" sz="1400" dirty="0" err="1"/>
                <a:t>feugiat</a:t>
              </a:r>
              <a:r>
                <a:rPr lang="en-US" altLang="zh-CN" sz="1400" dirty="0"/>
                <a:t> sit </a:t>
              </a:r>
              <a:r>
                <a:rPr lang="en-US" altLang="zh-CN" sz="1400" dirty="0" err="1"/>
                <a:t>amet</a:t>
              </a:r>
              <a:r>
                <a:rPr lang="en-US" altLang="zh-CN" sz="1400" dirty="0"/>
                <a:t> </a:t>
              </a:r>
              <a:r>
                <a:rPr lang="en-US" altLang="zh-CN" sz="1400" dirty="0" err="1"/>
                <a:t>ornare</a:t>
              </a:r>
              <a:r>
                <a:rPr lang="en-US" altLang="zh-CN" sz="1400" dirty="0"/>
                <a:t> </a:t>
              </a:r>
              <a:r>
                <a:rPr lang="en-US" altLang="zh-CN" sz="1400" dirty="0" smtClean="0"/>
                <a:t>in.</a:t>
              </a:r>
              <a:endParaRPr lang="zh-CN" altLang="en-US" sz="1400" dirty="0"/>
            </a:p>
          </p:txBody>
        </p:sp>
        <p:sp>
          <p:nvSpPr>
            <p:cNvPr id="20" name="饼形 19"/>
            <p:cNvSpPr/>
            <p:nvPr/>
          </p:nvSpPr>
          <p:spPr>
            <a:xfrm>
              <a:off x="1262760" y="2712020"/>
              <a:ext cx="479164" cy="479164"/>
            </a:xfrm>
            <a:prstGeom prst="pi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27" name="组合 26"/>
          <p:cNvGrpSpPr/>
          <p:nvPr/>
        </p:nvGrpSpPr>
        <p:grpSpPr>
          <a:xfrm>
            <a:off x="1043869" y="3720116"/>
            <a:ext cx="3654479" cy="920211"/>
            <a:chOff x="1043869" y="3720116"/>
            <a:chExt cx="3654479" cy="920211"/>
          </a:xfrm>
        </p:grpSpPr>
        <p:sp>
          <p:nvSpPr>
            <p:cNvPr id="15" name="圆角矩形 14"/>
            <p:cNvSpPr/>
            <p:nvPr/>
          </p:nvSpPr>
          <p:spPr>
            <a:xfrm>
              <a:off x="1043869" y="3720116"/>
              <a:ext cx="912357" cy="861597"/>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111608" y="3747775"/>
              <a:ext cx="2586740" cy="892552"/>
            </a:xfrm>
            <a:prstGeom prst="rect">
              <a:avLst/>
            </a:prstGeom>
            <a:noFill/>
          </p:spPr>
          <p:txBody>
            <a:bodyPr wrap="square" rtlCol="0">
              <a:spAutoFit/>
            </a:bodyPr>
            <a:lstStyle/>
            <a:p>
              <a:pPr fontAlgn="base"/>
              <a:r>
                <a:rPr lang="en-US" altLang="zh-CN" sz="2400" b="1"/>
                <a:t>The Third Thing</a:t>
              </a:r>
            </a:p>
            <a:p>
              <a:pPr algn="just" fontAlgn="base"/>
              <a:r>
                <a:rPr lang="en-US" altLang="zh-CN" sz="1400" smtClean="0"/>
                <a:t>Phasellus </a:t>
              </a:r>
              <a:r>
                <a:rPr lang="en-US" altLang="zh-CN" sz="1400" dirty="0"/>
                <a:t>quam </a:t>
              </a:r>
              <a:r>
                <a:rPr lang="en-US" altLang="zh-CN" sz="1400" dirty="0" err="1"/>
                <a:t>turpis</a:t>
              </a:r>
              <a:r>
                <a:rPr lang="en-US" altLang="zh-CN" sz="1400" dirty="0"/>
                <a:t>, </a:t>
              </a:r>
              <a:r>
                <a:rPr lang="en-US" altLang="zh-CN" sz="1400" dirty="0" err="1"/>
                <a:t>feugiat</a:t>
              </a:r>
              <a:r>
                <a:rPr lang="en-US" altLang="zh-CN" sz="1400" dirty="0"/>
                <a:t> sit </a:t>
              </a:r>
              <a:r>
                <a:rPr lang="en-US" altLang="zh-CN" sz="1400" dirty="0" err="1"/>
                <a:t>amet</a:t>
              </a:r>
              <a:r>
                <a:rPr lang="en-US" altLang="zh-CN" sz="1400" dirty="0"/>
                <a:t> </a:t>
              </a:r>
              <a:r>
                <a:rPr lang="en-US" altLang="zh-CN" sz="1400" dirty="0" err="1"/>
                <a:t>ornare</a:t>
              </a:r>
              <a:r>
                <a:rPr lang="en-US" altLang="zh-CN" sz="1400" dirty="0"/>
                <a:t> </a:t>
              </a:r>
              <a:r>
                <a:rPr lang="en-US" altLang="zh-CN" sz="1400" dirty="0" smtClean="0"/>
                <a:t>in.</a:t>
              </a:r>
              <a:endParaRPr lang="zh-CN" altLang="en-US" sz="1400" dirty="0"/>
            </a:p>
          </p:txBody>
        </p:sp>
        <p:sp>
          <p:nvSpPr>
            <p:cNvPr id="21" name="泪滴形 20"/>
            <p:cNvSpPr/>
            <p:nvPr/>
          </p:nvSpPr>
          <p:spPr>
            <a:xfrm>
              <a:off x="1252707" y="3952866"/>
              <a:ext cx="455647" cy="455647"/>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1049303" y="1305426"/>
            <a:ext cx="3679000" cy="892552"/>
            <a:chOff x="1049303" y="1305426"/>
            <a:chExt cx="3679000" cy="892552"/>
          </a:xfrm>
        </p:grpSpPr>
        <p:sp>
          <p:nvSpPr>
            <p:cNvPr id="5" name="圆角矩形 4"/>
            <p:cNvSpPr/>
            <p:nvPr/>
          </p:nvSpPr>
          <p:spPr>
            <a:xfrm>
              <a:off x="1049303" y="1320904"/>
              <a:ext cx="912357" cy="861597"/>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141563" y="1305426"/>
              <a:ext cx="2586740" cy="892552"/>
            </a:xfrm>
            <a:prstGeom prst="rect">
              <a:avLst/>
            </a:prstGeom>
            <a:noFill/>
          </p:spPr>
          <p:txBody>
            <a:bodyPr wrap="square" rtlCol="0">
              <a:spAutoFit/>
            </a:bodyPr>
            <a:lstStyle/>
            <a:p>
              <a:pPr fontAlgn="base"/>
              <a:r>
                <a:rPr lang="en-US" altLang="zh-CN" sz="2400" b="1"/>
                <a:t>The First Thing</a:t>
              </a:r>
            </a:p>
            <a:p>
              <a:pPr algn="just" fontAlgn="base"/>
              <a:r>
                <a:rPr lang="en-US" altLang="zh-CN" sz="1400" smtClean="0"/>
                <a:t>Phasellus </a:t>
              </a:r>
              <a:r>
                <a:rPr lang="en-US" altLang="zh-CN" sz="1400" dirty="0"/>
                <a:t>quam </a:t>
              </a:r>
              <a:r>
                <a:rPr lang="en-US" altLang="zh-CN" sz="1400" dirty="0" err="1"/>
                <a:t>turpis</a:t>
              </a:r>
              <a:r>
                <a:rPr lang="en-US" altLang="zh-CN" sz="1400" dirty="0"/>
                <a:t>, </a:t>
              </a:r>
              <a:r>
                <a:rPr lang="en-US" altLang="zh-CN" sz="1400" dirty="0" err="1"/>
                <a:t>feugiat</a:t>
              </a:r>
              <a:r>
                <a:rPr lang="en-US" altLang="zh-CN" sz="1400" dirty="0"/>
                <a:t> sit </a:t>
              </a:r>
              <a:r>
                <a:rPr lang="en-US" altLang="zh-CN" sz="1400" dirty="0" err="1"/>
                <a:t>amet</a:t>
              </a:r>
              <a:r>
                <a:rPr lang="en-US" altLang="zh-CN" sz="1400" dirty="0"/>
                <a:t> </a:t>
              </a:r>
              <a:r>
                <a:rPr lang="en-US" altLang="zh-CN" sz="1400" dirty="0" err="1"/>
                <a:t>ornare</a:t>
              </a:r>
              <a:r>
                <a:rPr lang="en-US" altLang="zh-CN" sz="1400" dirty="0"/>
                <a:t> </a:t>
              </a:r>
              <a:r>
                <a:rPr lang="en-US" altLang="zh-CN" sz="1400" dirty="0" smtClean="0"/>
                <a:t>in.</a:t>
              </a:r>
              <a:endParaRPr lang="zh-CN" altLang="en-US" sz="1400" dirty="0"/>
            </a:p>
          </p:txBody>
        </p:sp>
        <p:sp>
          <p:nvSpPr>
            <p:cNvPr id="22" name="流程图: 离页连接符 21"/>
            <p:cNvSpPr/>
            <p:nvPr/>
          </p:nvSpPr>
          <p:spPr>
            <a:xfrm>
              <a:off x="1262761" y="1542423"/>
              <a:ext cx="479164" cy="467099"/>
            </a:xfrm>
            <a:prstGeom prst="flowChartOffpage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1043869" y="4910237"/>
            <a:ext cx="3686639" cy="896339"/>
            <a:chOff x="1043869" y="4910237"/>
            <a:chExt cx="3686639" cy="896339"/>
          </a:xfrm>
        </p:grpSpPr>
        <p:sp>
          <p:nvSpPr>
            <p:cNvPr id="18" name="圆角矩形 17"/>
            <p:cNvSpPr/>
            <p:nvPr/>
          </p:nvSpPr>
          <p:spPr>
            <a:xfrm>
              <a:off x="1043869" y="4910237"/>
              <a:ext cx="912357" cy="861597"/>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2113345" y="4914024"/>
              <a:ext cx="2617163" cy="892552"/>
            </a:xfrm>
            <a:prstGeom prst="rect">
              <a:avLst/>
            </a:prstGeom>
            <a:noFill/>
          </p:spPr>
          <p:txBody>
            <a:bodyPr wrap="square" rtlCol="0">
              <a:spAutoFit/>
            </a:bodyPr>
            <a:lstStyle/>
            <a:p>
              <a:pPr fontAlgn="base"/>
              <a:r>
                <a:rPr lang="en-US" altLang="zh-CN" sz="2400" b="1"/>
                <a:t>The Fourth Thing</a:t>
              </a:r>
            </a:p>
            <a:p>
              <a:pPr algn="just" fontAlgn="base"/>
              <a:r>
                <a:rPr lang="en-US" altLang="zh-CN" sz="1400" smtClean="0"/>
                <a:t>Phasellus </a:t>
              </a:r>
              <a:r>
                <a:rPr lang="en-US" altLang="zh-CN" sz="1400" dirty="0"/>
                <a:t>quam </a:t>
              </a:r>
              <a:r>
                <a:rPr lang="en-US" altLang="zh-CN" sz="1400" dirty="0" err="1"/>
                <a:t>turpis</a:t>
              </a:r>
              <a:r>
                <a:rPr lang="en-US" altLang="zh-CN" sz="1400" dirty="0"/>
                <a:t>, </a:t>
              </a:r>
              <a:r>
                <a:rPr lang="en-US" altLang="zh-CN" sz="1400" dirty="0" err="1"/>
                <a:t>feugiat</a:t>
              </a:r>
              <a:r>
                <a:rPr lang="en-US" altLang="zh-CN" sz="1400" dirty="0"/>
                <a:t> sit </a:t>
              </a:r>
              <a:r>
                <a:rPr lang="en-US" altLang="zh-CN" sz="1400" dirty="0" err="1"/>
                <a:t>amet</a:t>
              </a:r>
              <a:r>
                <a:rPr lang="en-US" altLang="zh-CN" sz="1400" dirty="0"/>
                <a:t> </a:t>
              </a:r>
              <a:r>
                <a:rPr lang="en-US" altLang="zh-CN" sz="1400" dirty="0" err="1"/>
                <a:t>ornare</a:t>
              </a:r>
              <a:r>
                <a:rPr lang="en-US" altLang="zh-CN" sz="1400" dirty="0"/>
                <a:t> </a:t>
              </a:r>
              <a:r>
                <a:rPr lang="en-US" altLang="zh-CN" sz="1400" dirty="0" smtClean="0"/>
                <a:t>in.</a:t>
              </a:r>
              <a:endParaRPr lang="zh-CN" altLang="en-US" sz="1400" dirty="0"/>
            </a:p>
          </p:txBody>
        </p:sp>
        <p:sp>
          <p:nvSpPr>
            <p:cNvPr id="23" name="十字形 22"/>
            <p:cNvSpPr/>
            <p:nvPr/>
          </p:nvSpPr>
          <p:spPr>
            <a:xfrm>
              <a:off x="1262760" y="5109523"/>
              <a:ext cx="467099" cy="467099"/>
            </a:xfrm>
            <a:prstGeom prst="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0803688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000"/>
                                        <p:tgtEl>
                                          <p:spTgt spid="26"/>
                                        </p:tgtEl>
                                      </p:cBhvr>
                                    </p:animEffect>
                                    <p:anim calcmode="lin" valueType="num">
                                      <p:cBhvr>
                                        <p:cTn id="14" dur="1000" fill="hold"/>
                                        <p:tgtEl>
                                          <p:spTgt spid="26"/>
                                        </p:tgtEl>
                                        <p:attrNameLst>
                                          <p:attrName>ppt_x</p:attrName>
                                        </p:attrNameLst>
                                      </p:cBhvr>
                                      <p:tavLst>
                                        <p:tav tm="0">
                                          <p:val>
                                            <p:strVal val="#ppt_x"/>
                                          </p:val>
                                        </p:tav>
                                        <p:tav tm="100000">
                                          <p:val>
                                            <p:strVal val="#ppt_x"/>
                                          </p:val>
                                        </p:tav>
                                      </p:tavLst>
                                    </p:anim>
                                    <p:anim calcmode="lin" valueType="num">
                                      <p:cBhvr>
                                        <p:cTn id="15" dur="1000" fill="hold"/>
                                        <p:tgtEl>
                                          <p:spTgt spid="2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1000"/>
                                        <p:tgtEl>
                                          <p:spTgt spid="27"/>
                                        </p:tgtEl>
                                      </p:cBhvr>
                                    </p:animEffect>
                                    <p:anim calcmode="lin" valueType="num">
                                      <p:cBhvr>
                                        <p:cTn id="20" dur="1000" fill="hold"/>
                                        <p:tgtEl>
                                          <p:spTgt spid="27"/>
                                        </p:tgtEl>
                                        <p:attrNameLst>
                                          <p:attrName>ppt_x</p:attrName>
                                        </p:attrNameLst>
                                      </p:cBhvr>
                                      <p:tavLst>
                                        <p:tav tm="0">
                                          <p:val>
                                            <p:strVal val="#ppt_x"/>
                                          </p:val>
                                        </p:tav>
                                        <p:tav tm="100000">
                                          <p:val>
                                            <p:strVal val="#ppt_x"/>
                                          </p:val>
                                        </p:tav>
                                      </p:tavLst>
                                    </p:anim>
                                    <p:anim calcmode="lin" valueType="num">
                                      <p:cBhvr>
                                        <p:cTn id="21" dur="1000" fill="hold"/>
                                        <p:tgtEl>
                                          <p:spTgt spid="2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 y="0"/>
            <a:ext cx="609599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4"/>
          <p:cNvSpPr txBox="1">
            <a:spLocks noChangeArrowheads="1"/>
          </p:cNvSpPr>
          <p:nvPr/>
        </p:nvSpPr>
        <p:spPr bwMode="auto">
          <a:xfrm>
            <a:off x="2049576" y="1819615"/>
            <a:ext cx="2214562"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defTabSz="1028700" eaLnBrk="1" fontAlgn="base" hangingPunct="1">
              <a:spcBef>
                <a:spcPct val="0"/>
              </a:spcBef>
              <a:spcAft>
                <a:spcPct val="0"/>
              </a:spcAft>
            </a:pPr>
            <a:r>
              <a:rPr lang="en-US" altLang="zh-CN" sz="17300" smtClean="0">
                <a:solidFill>
                  <a:schemeClr val="bg1"/>
                </a:solidFill>
                <a:latin typeface="Latha" pitchFamily="34" charset="0"/>
                <a:cs typeface="Latha" pitchFamily="34" charset="0"/>
              </a:rPr>
              <a:t>[</a:t>
            </a:r>
            <a:r>
              <a:rPr lang="en-US" altLang="zh-CN" sz="17300" smtClean="0">
                <a:solidFill>
                  <a:schemeClr val="bg1"/>
                </a:solidFill>
                <a:latin typeface="FrankRuehl" pitchFamily="34" charset="-79"/>
                <a:cs typeface="FrankRuehl" pitchFamily="34" charset="-79"/>
              </a:rPr>
              <a:t>3</a:t>
            </a:r>
            <a:r>
              <a:rPr lang="en-US" altLang="zh-CN" sz="17300" smtClean="0">
                <a:solidFill>
                  <a:schemeClr val="bg1"/>
                </a:solidFill>
                <a:latin typeface="Latha" pitchFamily="34" charset="0"/>
                <a:cs typeface="Latha" pitchFamily="34" charset="0"/>
              </a:rPr>
              <a:t>]</a:t>
            </a:r>
            <a:endParaRPr lang="zh-CN" altLang="en-US" sz="17300" dirty="0">
              <a:solidFill>
                <a:schemeClr val="bg1"/>
              </a:solidFill>
              <a:latin typeface="Latha" pitchFamily="34" charset="0"/>
              <a:cs typeface="Latha" pitchFamily="34" charset="0"/>
            </a:endParaRPr>
          </a:p>
        </p:txBody>
      </p:sp>
      <p:sp>
        <p:nvSpPr>
          <p:cNvPr id="11" name="矩形 10"/>
          <p:cNvSpPr/>
          <p:nvPr/>
        </p:nvSpPr>
        <p:spPr>
          <a:xfrm>
            <a:off x="1982730" y="3124201"/>
            <a:ext cx="2348253" cy="431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t>WHY</a:t>
            </a:r>
            <a:endParaRPr lang="zh-CN" altLang="en-US"/>
          </a:p>
        </p:txBody>
      </p:sp>
      <p:sp>
        <p:nvSpPr>
          <p:cNvPr id="5" name="矩形 4"/>
          <p:cNvSpPr/>
          <p:nvPr/>
        </p:nvSpPr>
        <p:spPr>
          <a:xfrm>
            <a:off x="6820291" y="1404886"/>
            <a:ext cx="2450650" cy="769441"/>
          </a:xfrm>
          <a:prstGeom prst="rect">
            <a:avLst/>
          </a:prstGeom>
        </p:spPr>
        <p:txBody>
          <a:bodyPr wrap="square">
            <a:spAutoFit/>
          </a:bodyPr>
          <a:lstStyle/>
          <a:p>
            <a:r>
              <a:rPr lang="en-US" altLang="zh-CN" sz="4400" smtClean="0">
                <a:latin typeface="Impact" panose="020B0806030902050204" pitchFamily="34" charset="0"/>
              </a:rPr>
              <a:t>MY</a:t>
            </a:r>
            <a:r>
              <a:rPr lang="en-US" altLang="zh-CN" sz="4400" b="0" i="0" smtClean="0">
                <a:effectLst/>
                <a:latin typeface="Impact" panose="020B0806030902050204" pitchFamily="34" charset="0"/>
              </a:rPr>
              <a:t> SKILLS</a:t>
            </a:r>
            <a:endParaRPr lang="en-US" altLang="zh-CN" sz="4400" b="0" i="0" dirty="0" smtClean="0">
              <a:effectLst/>
              <a:latin typeface="Impact" panose="020B0806030902050204" pitchFamily="34" charset="0"/>
            </a:endParaRPr>
          </a:p>
        </p:txBody>
      </p:sp>
      <p:sp>
        <p:nvSpPr>
          <p:cNvPr id="2" name="文本框 1"/>
          <p:cNvSpPr txBox="1"/>
          <p:nvPr/>
        </p:nvSpPr>
        <p:spPr>
          <a:xfrm>
            <a:off x="6829029" y="2088660"/>
            <a:ext cx="4975458" cy="1384995"/>
          </a:xfrm>
          <a:prstGeom prst="rect">
            <a:avLst/>
          </a:prstGeom>
          <a:noFill/>
        </p:spPr>
        <p:txBody>
          <a:bodyPr wrap="square" rtlCol="0">
            <a:spAutoFit/>
          </a:bodyPr>
          <a:lstStyle/>
          <a:p>
            <a:pPr algn="just"/>
            <a:r>
              <a:rPr lang="en-US" altLang="zh-CN" sz="1400" b="0" i="0" smtClean="0">
                <a:effectLst/>
              </a:rPr>
              <a:t>Lorem ipsum dolor sit amet, consectetur adipiscing elit. Curabitur scelerisque metus at metus tristique tincidunt. Nullam viverra diam sed dignissim congue. Lorem ipsum dolor sit amet, consectetur adipiscing elit. Curabitur scelerisque metus at metus</a:t>
            </a:r>
            <a:br>
              <a:rPr lang="en-US" altLang="zh-CN" sz="1400" b="0" i="0" smtClean="0">
                <a:effectLst/>
              </a:rPr>
            </a:br>
            <a:r>
              <a:rPr lang="en-US" altLang="zh-CN" sz="1400" b="0" i="0" smtClean="0">
                <a:effectLst/>
              </a:rPr>
              <a:t>Quisque luctus aliquam dolor et consectetur. Nullam viverra diam sed dignissim congue. </a:t>
            </a:r>
          </a:p>
        </p:txBody>
      </p:sp>
      <p:sp>
        <p:nvSpPr>
          <p:cNvPr id="3" name="文本框 2"/>
          <p:cNvSpPr txBox="1"/>
          <p:nvPr/>
        </p:nvSpPr>
        <p:spPr>
          <a:xfrm>
            <a:off x="6841310" y="3536123"/>
            <a:ext cx="4963175" cy="523220"/>
          </a:xfrm>
          <a:prstGeom prst="rect">
            <a:avLst/>
          </a:prstGeom>
          <a:noFill/>
        </p:spPr>
        <p:txBody>
          <a:bodyPr wrap="square" rtlCol="0">
            <a:spAutoFit/>
          </a:bodyPr>
          <a:lstStyle/>
          <a:p>
            <a:r>
              <a:rPr lang="en-US" altLang="zh-CN" sz="1400" smtClean="0"/>
              <a:t>Adobe Illustrator</a:t>
            </a:r>
          </a:p>
          <a:p>
            <a:endParaRPr lang="zh-CN" altLang="en-US" sz="1400"/>
          </a:p>
        </p:txBody>
      </p:sp>
      <p:sp>
        <p:nvSpPr>
          <p:cNvPr id="12" name="圆角矩形 11"/>
          <p:cNvSpPr/>
          <p:nvPr/>
        </p:nvSpPr>
        <p:spPr>
          <a:xfrm>
            <a:off x="6901813" y="3828527"/>
            <a:ext cx="4902673" cy="185945"/>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圆角矩形 12"/>
          <p:cNvSpPr/>
          <p:nvPr/>
        </p:nvSpPr>
        <p:spPr>
          <a:xfrm>
            <a:off x="6901814" y="3828527"/>
            <a:ext cx="2087493" cy="185945"/>
          </a:xfrm>
          <a:prstGeom prst="round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34495E"/>
              </a:solidFill>
            </a:endParaRPr>
          </a:p>
        </p:txBody>
      </p:sp>
      <p:sp>
        <p:nvSpPr>
          <p:cNvPr id="24" name="文本框 23"/>
          <p:cNvSpPr txBox="1"/>
          <p:nvPr/>
        </p:nvSpPr>
        <p:spPr>
          <a:xfrm>
            <a:off x="6841311" y="4022871"/>
            <a:ext cx="4963174" cy="523220"/>
          </a:xfrm>
          <a:prstGeom prst="rect">
            <a:avLst/>
          </a:prstGeom>
          <a:noFill/>
        </p:spPr>
        <p:txBody>
          <a:bodyPr wrap="square" rtlCol="0">
            <a:spAutoFit/>
          </a:bodyPr>
          <a:lstStyle/>
          <a:p>
            <a:r>
              <a:rPr lang="en-US" altLang="zh-CN" sz="1400" smtClean="0"/>
              <a:t>Photoshop</a:t>
            </a:r>
          </a:p>
          <a:p>
            <a:endParaRPr lang="zh-CN" altLang="en-US" sz="1400"/>
          </a:p>
        </p:txBody>
      </p:sp>
      <p:sp>
        <p:nvSpPr>
          <p:cNvPr id="25" name="圆角矩形 24"/>
          <p:cNvSpPr/>
          <p:nvPr/>
        </p:nvSpPr>
        <p:spPr>
          <a:xfrm>
            <a:off x="6901813" y="4315275"/>
            <a:ext cx="4902673" cy="185945"/>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 name="圆角矩形 25"/>
          <p:cNvSpPr/>
          <p:nvPr/>
        </p:nvSpPr>
        <p:spPr>
          <a:xfrm>
            <a:off x="6901814" y="4315275"/>
            <a:ext cx="3620410" cy="185945"/>
          </a:xfrm>
          <a:prstGeom prst="round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34495E"/>
              </a:solidFill>
            </a:endParaRPr>
          </a:p>
        </p:txBody>
      </p:sp>
      <p:sp>
        <p:nvSpPr>
          <p:cNvPr id="27" name="文本框 26"/>
          <p:cNvSpPr txBox="1"/>
          <p:nvPr/>
        </p:nvSpPr>
        <p:spPr>
          <a:xfrm>
            <a:off x="6841311" y="4533814"/>
            <a:ext cx="4963174" cy="523220"/>
          </a:xfrm>
          <a:prstGeom prst="rect">
            <a:avLst/>
          </a:prstGeom>
          <a:noFill/>
        </p:spPr>
        <p:txBody>
          <a:bodyPr wrap="square" rtlCol="0">
            <a:spAutoFit/>
          </a:bodyPr>
          <a:lstStyle/>
          <a:p>
            <a:r>
              <a:rPr lang="en-US" altLang="zh-CN" sz="1400" smtClean="0"/>
              <a:t>HTML5 &amp; CSS3</a:t>
            </a:r>
          </a:p>
          <a:p>
            <a:endParaRPr lang="zh-CN" altLang="en-US" sz="1400"/>
          </a:p>
        </p:txBody>
      </p:sp>
      <p:sp>
        <p:nvSpPr>
          <p:cNvPr id="28" name="圆角矩形 27"/>
          <p:cNvSpPr/>
          <p:nvPr/>
        </p:nvSpPr>
        <p:spPr>
          <a:xfrm>
            <a:off x="6901813" y="4826218"/>
            <a:ext cx="4902673" cy="185945"/>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圆角矩形 28"/>
          <p:cNvSpPr/>
          <p:nvPr/>
        </p:nvSpPr>
        <p:spPr>
          <a:xfrm>
            <a:off x="6901815" y="4826218"/>
            <a:ext cx="1470768" cy="185945"/>
          </a:xfrm>
          <a:prstGeom prst="round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34495E"/>
              </a:solidFill>
            </a:endParaRPr>
          </a:p>
        </p:txBody>
      </p:sp>
      <p:sp>
        <p:nvSpPr>
          <p:cNvPr id="30" name="文本框 29"/>
          <p:cNvSpPr txBox="1"/>
          <p:nvPr/>
        </p:nvSpPr>
        <p:spPr>
          <a:xfrm>
            <a:off x="6841311" y="5033854"/>
            <a:ext cx="4963174" cy="307777"/>
          </a:xfrm>
          <a:prstGeom prst="rect">
            <a:avLst/>
          </a:prstGeom>
          <a:noFill/>
        </p:spPr>
        <p:txBody>
          <a:bodyPr wrap="square" rtlCol="0">
            <a:spAutoFit/>
          </a:bodyPr>
          <a:lstStyle/>
          <a:p>
            <a:r>
              <a:rPr lang="en-US" altLang="zh-CN" sz="1400" smtClean="0"/>
              <a:t>Javascript</a:t>
            </a:r>
            <a:endParaRPr lang="zh-CN" altLang="en-US" sz="1400"/>
          </a:p>
        </p:txBody>
      </p:sp>
      <p:sp>
        <p:nvSpPr>
          <p:cNvPr id="31" name="圆角矩形 30"/>
          <p:cNvSpPr/>
          <p:nvPr/>
        </p:nvSpPr>
        <p:spPr>
          <a:xfrm>
            <a:off x="6901813" y="5326258"/>
            <a:ext cx="4902673" cy="185945"/>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2" name="圆角矩形 31"/>
          <p:cNvSpPr/>
          <p:nvPr/>
        </p:nvSpPr>
        <p:spPr>
          <a:xfrm>
            <a:off x="6901814" y="5326258"/>
            <a:ext cx="3070968" cy="185945"/>
          </a:xfrm>
          <a:prstGeom prst="round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34495E"/>
              </a:solidFill>
            </a:endParaRPr>
          </a:p>
        </p:txBody>
      </p:sp>
    </p:spTree>
    <p:extLst>
      <p:ext uri="{BB962C8B-B14F-4D97-AF65-F5344CB8AC3E}">
        <p14:creationId xmlns:p14="http://schemas.microsoft.com/office/powerpoint/2010/main" val="83901327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17" presetClass="entr" presetSubtype="8"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2000" fill="hold"/>
                                        <p:tgtEl>
                                          <p:spTgt spid="13"/>
                                        </p:tgtEl>
                                        <p:attrNameLst>
                                          <p:attrName>ppt_x</p:attrName>
                                        </p:attrNameLst>
                                      </p:cBhvr>
                                      <p:tavLst>
                                        <p:tav tm="0">
                                          <p:val>
                                            <p:strVal val="#ppt_x-#ppt_w/2"/>
                                          </p:val>
                                        </p:tav>
                                        <p:tav tm="100000">
                                          <p:val>
                                            <p:strVal val="#ppt_x"/>
                                          </p:val>
                                        </p:tav>
                                      </p:tavLst>
                                    </p:anim>
                                    <p:anim calcmode="lin" valueType="num">
                                      <p:cBhvr>
                                        <p:cTn id="18" dur="2000" fill="hold"/>
                                        <p:tgtEl>
                                          <p:spTgt spid="13"/>
                                        </p:tgtEl>
                                        <p:attrNameLst>
                                          <p:attrName>ppt_y</p:attrName>
                                        </p:attrNameLst>
                                      </p:cBhvr>
                                      <p:tavLst>
                                        <p:tav tm="0">
                                          <p:val>
                                            <p:strVal val="#ppt_y"/>
                                          </p:val>
                                        </p:tav>
                                        <p:tav tm="100000">
                                          <p:val>
                                            <p:strVal val="#ppt_y"/>
                                          </p:val>
                                        </p:tav>
                                      </p:tavLst>
                                    </p:anim>
                                    <p:anim calcmode="lin" valueType="num">
                                      <p:cBhvr>
                                        <p:cTn id="19" dur="2000" fill="hold"/>
                                        <p:tgtEl>
                                          <p:spTgt spid="13"/>
                                        </p:tgtEl>
                                        <p:attrNameLst>
                                          <p:attrName>ppt_w</p:attrName>
                                        </p:attrNameLst>
                                      </p:cBhvr>
                                      <p:tavLst>
                                        <p:tav tm="0">
                                          <p:val>
                                            <p:fltVal val="0"/>
                                          </p:val>
                                        </p:tav>
                                        <p:tav tm="100000">
                                          <p:val>
                                            <p:strVal val="#ppt_w"/>
                                          </p:val>
                                        </p:tav>
                                      </p:tavLst>
                                    </p:anim>
                                    <p:anim calcmode="lin" valueType="num">
                                      <p:cBhvr>
                                        <p:cTn id="20" dur="2000" fill="hold"/>
                                        <p:tgtEl>
                                          <p:spTgt spid="13"/>
                                        </p:tgtEl>
                                        <p:attrNameLst>
                                          <p:attrName>ppt_h</p:attrName>
                                        </p:attrNameLst>
                                      </p:cBhvr>
                                      <p:tavLst>
                                        <p:tav tm="0">
                                          <p:val>
                                            <p:strVal val="#ppt_h"/>
                                          </p:val>
                                        </p:tav>
                                        <p:tav tm="100000">
                                          <p:val>
                                            <p:strVal val="#ppt_h"/>
                                          </p:val>
                                        </p:tav>
                                      </p:tavLst>
                                    </p:anim>
                                  </p:childTnLst>
                                </p:cTn>
                              </p:par>
                              <p:par>
                                <p:cTn id="21" presetID="17" presetClass="entr" presetSubtype="8"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2000" fill="hold"/>
                                        <p:tgtEl>
                                          <p:spTgt spid="26"/>
                                        </p:tgtEl>
                                        <p:attrNameLst>
                                          <p:attrName>ppt_x</p:attrName>
                                        </p:attrNameLst>
                                      </p:cBhvr>
                                      <p:tavLst>
                                        <p:tav tm="0">
                                          <p:val>
                                            <p:strVal val="#ppt_x-#ppt_w/2"/>
                                          </p:val>
                                        </p:tav>
                                        <p:tav tm="100000">
                                          <p:val>
                                            <p:strVal val="#ppt_x"/>
                                          </p:val>
                                        </p:tav>
                                      </p:tavLst>
                                    </p:anim>
                                    <p:anim calcmode="lin" valueType="num">
                                      <p:cBhvr>
                                        <p:cTn id="24" dur="2000" fill="hold"/>
                                        <p:tgtEl>
                                          <p:spTgt spid="26"/>
                                        </p:tgtEl>
                                        <p:attrNameLst>
                                          <p:attrName>ppt_y</p:attrName>
                                        </p:attrNameLst>
                                      </p:cBhvr>
                                      <p:tavLst>
                                        <p:tav tm="0">
                                          <p:val>
                                            <p:strVal val="#ppt_y"/>
                                          </p:val>
                                        </p:tav>
                                        <p:tav tm="100000">
                                          <p:val>
                                            <p:strVal val="#ppt_y"/>
                                          </p:val>
                                        </p:tav>
                                      </p:tavLst>
                                    </p:anim>
                                    <p:anim calcmode="lin" valueType="num">
                                      <p:cBhvr>
                                        <p:cTn id="25" dur="2000" fill="hold"/>
                                        <p:tgtEl>
                                          <p:spTgt spid="26"/>
                                        </p:tgtEl>
                                        <p:attrNameLst>
                                          <p:attrName>ppt_w</p:attrName>
                                        </p:attrNameLst>
                                      </p:cBhvr>
                                      <p:tavLst>
                                        <p:tav tm="0">
                                          <p:val>
                                            <p:fltVal val="0"/>
                                          </p:val>
                                        </p:tav>
                                        <p:tav tm="100000">
                                          <p:val>
                                            <p:strVal val="#ppt_w"/>
                                          </p:val>
                                        </p:tav>
                                      </p:tavLst>
                                    </p:anim>
                                    <p:anim calcmode="lin" valueType="num">
                                      <p:cBhvr>
                                        <p:cTn id="26" dur="2000" fill="hold"/>
                                        <p:tgtEl>
                                          <p:spTgt spid="26"/>
                                        </p:tgtEl>
                                        <p:attrNameLst>
                                          <p:attrName>ppt_h</p:attrName>
                                        </p:attrNameLst>
                                      </p:cBhvr>
                                      <p:tavLst>
                                        <p:tav tm="0">
                                          <p:val>
                                            <p:strVal val="#ppt_h"/>
                                          </p:val>
                                        </p:tav>
                                        <p:tav tm="100000">
                                          <p:val>
                                            <p:strVal val="#ppt_h"/>
                                          </p:val>
                                        </p:tav>
                                      </p:tavLst>
                                    </p:anim>
                                  </p:childTnLst>
                                </p:cTn>
                              </p:par>
                              <p:par>
                                <p:cTn id="27" presetID="17" presetClass="entr" presetSubtype="8"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2000" fill="hold"/>
                                        <p:tgtEl>
                                          <p:spTgt spid="29"/>
                                        </p:tgtEl>
                                        <p:attrNameLst>
                                          <p:attrName>ppt_x</p:attrName>
                                        </p:attrNameLst>
                                      </p:cBhvr>
                                      <p:tavLst>
                                        <p:tav tm="0">
                                          <p:val>
                                            <p:strVal val="#ppt_x-#ppt_w/2"/>
                                          </p:val>
                                        </p:tav>
                                        <p:tav tm="100000">
                                          <p:val>
                                            <p:strVal val="#ppt_x"/>
                                          </p:val>
                                        </p:tav>
                                      </p:tavLst>
                                    </p:anim>
                                    <p:anim calcmode="lin" valueType="num">
                                      <p:cBhvr>
                                        <p:cTn id="30" dur="2000" fill="hold"/>
                                        <p:tgtEl>
                                          <p:spTgt spid="29"/>
                                        </p:tgtEl>
                                        <p:attrNameLst>
                                          <p:attrName>ppt_y</p:attrName>
                                        </p:attrNameLst>
                                      </p:cBhvr>
                                      <p:tavLst>
                                        <p:tav tm="0">
                                          <p:val>
                                            <p:strVal val="#ppt_y"/>
                                          </p:val>
                                        </p:tav>
                                        <p:tav tm="100000">
                                          <p:val>
                                            <p:strVal val="#ppt_y"/>
                                          </p:val>
                                        </p:tav>
                                      </p:tavLst>
                                    </p:anim>
                                    <p:anim calcmode="lin" valueType="num">
                                      <p:cBhvr>
                                        <p:cTn id="31" dur="2000" fill="hold"/>
                                        <p:tgtEl>
                                          <p:spTgt spid="29"/>
                                        </p:tgtEl>
                                        <p:attrNameLst>
                                          <p:attrName>ppt_w</p:attrName>
                                        </p:attrNameLst>
                                      </p:cBhvr>
                                      <p:tavLst>
                                        <p:tav tm="0">
                                          <p:val>
                                            <p:fltVal val="0"/>
                                          </p:val>
                                        </p:tav>
                                        <p:tav tm="100000">
                                          <p:val>
                                            <p:strVal val="#ppt_w"/>
                                          </p:val>
                                        </p:tav>
                                      </p:tavLst>
                                    </p:anim>
                                    <p:anim calcmode="lin" valueType="num">
                                      <p:cBhvr>
                                        <p:cTn id="32" dur="2000" fill="hold"/>
                                        <p:tgtEl>
                                          <p:spTgt spid="29"/>
                                        </p:tgtEl>
                                        <p:attrNameLst>
                                          <p:attrName>ppt_h</p:attrName>
                                        </p:attrNameLst>
                                      </p:cBhvr>
                                      <p:tavLst>
                                        <p:tav tm="0">
                                          <p:val>
                                            <p:strVal val="#ppt_h"/>
                                          </p:val>
                                        </p:tav>
                                        <p:tav tm="100000">
                                          <p:val>
                                            <p:strVal val="#ppt_h"/>
                                          </p:val>
                                        </p:tav>
                                      </p:tavLst>
                                    </p:anim>
                                  </p:childTnLst>
                                </p:cTn>
                              </p:par>
                              <p:par>
                                <p:cTn id="33" presetID="17" presetClass="entr" presetSubtype="8"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2000" fill="hold"/>
                                        <p:tgtEl>
                                          <p:spTgt spid="32"/>
                                        </p:tgtEl>
                                        <p:attrNameLst>
                                          <p:attrName>ppt_x</p:attrName>
                                        </p:attrNameLst>
                                      </p:cBhvr>
                                      <p:tavLst>
                                        <p:tav tm="0">
                                          <p:val>
                                            <p:strVal val="#ppt_x-#ppt_w/2"/>
                                          </p:val>
                                        </p:tav>
                                        <p:tav tm="100000">
                                          <p:val>
                                            <p:strVal val="#ppt_x"/>
                                          </p:val>
                                        </p:tav>
                                      </p:tavLst>
                                    </p:anim>
                                    <p:anim calcmode="lin" valueType="num">
                                      <p:cBhvr>
                                        <p:cTn id="36" dur="2000" fill="hold"/>
                                        <p:tgtEl>
                                          <p:spTgt spid="32"/>
                                        </p:tgtEl>
                                        <p:attrNameLst>
                                          <p:attrName>ppt_y</p:attrName>
                                        </p:attrNameLst>
                                      </p:cBhvr>
                                      <p:tavLst>
                                        <p:tav tm="0">
                                          <p:val>
                                            <p:strVal val="#ppt_y"/>
                                          </p:val>
                                        </p:tav>
                                        <p:tav tm="100000">
                                          <p:val>
                                            <p:strVal val="#ppt_y"/>
                                          </p:val>
                                        </p:tav>
                                      </p:tavLst>
                                    </p:anim>
                                    <p:anim calcmode="lin" valueType="num">
                                      <p:cBhvr>
                                        <p:cTn id="37" dur="2000" fill="hold"/>
                                        <p:tgtEl>
                                          <p:spTgt spid="32"/>
                                        </p:tgtEl>
                                        <p:attrNameLst>
                                          <p:attrName>ppt_w</p:attrName>
                                        </p:attrNameLst>
                                      </p:cBhvr>
                                      <p:tavLst>
                                        <p:tav tm="0">
                                          <p:val>
                                            <p:fltVal val="0"/>
                                          </p:val>
                                        </p:tav>
                                        <p:tav tm="100000">
                                          <p:val>
                                            <p:strVal val="#ppt_w"/>
                                          </p:val>
                                        </p:tav>
                                      </p:tavLst>
                                    </p:anim>
                                    <p:anim calcmode="lin" valueType="num">
                                      <p:cBhvr>
                                        <p:cTn id="38" dur="2000" fill="hold"/>
                                        <p:tgtEl>
                                          <p:spTgt spid="3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3" grpId="0" animBg="1"/>
      <p:bldP spid="26" grpId="0" animBg="1"/>
      <p:bldP spid="29" grpId="0" animBg="1"/>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7" name="矩形 6"/>
          <p:cNvSpPr/>
          <p:nvPr/>
        </p:nvSpPr>
        <p:spPr>
          <a:xfrm>
            <a:off x="6096000" y="0"/>
            <a:ext cx="609599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518157" y="1074509"/>
            <a:ext cx="3879272" cy="4708981"/>
          </a:xfrm>
          <a:prstGeom prst="rect">
            <a:avLst/>
          </a:prstGeom>
          <a:solidFill>
            <a:schemeClr val="tx1">
              <a:alpha val="50000"/>
            </a:schemeClr>
          </a:solidFill>
        </p:spPr>
        <p:txBody>
          <a:bodyPr wrap="square" rtlCol="0">
            <a:spAutoFit/>
          </a:bodyPr>
          <a:lstStyle/>
          <a:p>
            <a:pPr algn="r"/>
            <a:r>
              <a:rPr lang="en-US" altLang="zh-CN" sz="6000" dirty="0">
                <a:solidFill>
                  <a:schemeClr val="bg1"/>
                </a:solidFill>
              </a:rPr>
              <a:t>Developing </a:t>
            </a:r>
            <a:endParaRPr lang="en-US" altLang="zh-CN" sz="6000" dirty="0" smtClean="0">
              <a:solidFill>
                <a:schemeClr val="bg1"/>
              </a:solidFill>
            </a:endParaRPr>
          </a:p>
          <a:p>
            <a:pPr algn="r"/>
            <a:r>
              <a:rPr lang="en-US" altLang="zh-CN" sz="6000" dirty="0" smtClean="0">
                <a:solidFill>
                  <a:schemeClr val="bg1"/>
                </a:solidFill>
              </a:rPr>
              <a:t>Amazing </a:t>
            </a:r>
          </a:p>
          <a:p>
            <a:pPr algn="r"/>
            <a:r>
              <a:rPr lang="en-US" altLang="zh-CN" sz="6000" dirty="0" smtClean="0">
                <a:solidFill>
                  <a:schemeClr val="bg1"/>
                </a:solidFill>
              </a:rPr>
              <a:t>Things with Passion </a:t>
            </a:r>
          </a:p>
          <a:p>
            <a:pPr algn="r"/>
            <a:r>
              <a:rPr lang="en-US" altLang="zh-CN" sz="6000" smtClean="0">
                <a:solidFill>
                  <a:schemeClr val="bg1"/>
                </a:solidFill>
              </a:rPr>
              <a:t>since 2002</a:t>
            </a:r>
            <a:endParaRPr lang="zh-CN" altLang="en-US" sz="6000" dirty="0">
              <a:solidFill>
                <a:schemeClr val="bg1"/>
              </a:solidFill>
            </a:endParaRPr>
          </a:p>
        </p:txBody>
      </p:sp>
      <p:sp>
        <p:nvSpPr>
          <p:cNvPr id="12" name="TextBox 4"/>
          <p:cNvSpPr txBox="1">
            <a:spLocks noChangeArrowheads="1"/>
          </p:cNvSpPr>
          <p:nvPr/>
        </p:nvSpPr>
        <p:spPr bwMode="auto">
          <a:xfrm>
            <a:off x="7927862" y="1819615"/>
            <a:ext cx="2214562"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defTabSz="1028700" eaLnBrk="1" fontAlgn="base" hangingPunct="1">
              <a:spcBef>
                <a:spcPct val="0"/>
              </a:spcBef>
              <a:spcAft>
                <a:spcPct val="0"/>
              </a:spcAft>
            </a:pPr>
            <a:r>
              <a:rPr lang="en-US" altLang="zh-CN" sz="17300" smtClean="0">
                <a:solidFill>
                  <a:schemeClr val="bg1"/>
                </a:solidFill>
                <a:latin typeface="Latha" pitchFamily="34" charset="0"/>
                <a:cs typeface="Latha" pitchFamily="34" charset="0"/>
              </a:rPr>
              <a:t>[</a:t>
            </a:r>
            <a:r>
              <a:rPr lang="en-US" altLang="zh-CN" sz="17300" smtClean="0">
                <a:solidFill>
                  <a:schemeClr val="bg1"/>
                </a:solidFill>
                <a:latin typeface="FrankRuehl" pitchFamily="34" charset="-79"/>
                <a:cs typeface="FrankRuehl" pitchFamily="34" charset="-79"/>
              </a:rPr>
              <a:t>4</a:t>
            </a:r>
            <a:r>
              <a:rPr lang="en-US" altLang="zh-CN" sz="17300" smtClean="0">
                <a:solidFill>
                  <a:schemeClr val="bg1"/>
                </a:solidFill>
                <a:latin typeface="Latha" pitchFamily="34" charset="0"/>
                <a:cs typeface="Latha" pitchFamily="34" charset="0"/>
              </a:rPr>
              <a:t>]</a:t>
            </a:r>
            <a:endParaRPr lang="zh-CN" altLang="en-US" sz="17300" dirty="0">
              <a:solidFill>
                <a:schemeClr val="bg1"/>
              </a:solidFill>
              <a:latin typeface="Latha" pitchFamily="34" charset="0"/>
              <a:cs typeface="Latha" pitchFamily="34" charset="0"/>
            </a:endParaRPr>
          </a:p>
        </p:txBody>
      </p:sp>
      <p:sp>
        <p:nvSpPr>
          <p:cNvPr id="13" name="矩形 12"/>
          <p:cNvSpPr/>
          <p:nvPr/>
        </p:nvSpPr>
        <p:spPr>
          <a:xfrm>
            <a:off x="7861016" y="3124201"/>
            <a:ext cx="2348253" cy="431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t>WHO</a:t>
            </a:r>
            <a:endParaRPr lang="zh-CN" altLang="en-US"/>
          </a:p>
        </p:txBody>
      </p:sp>
    </p:spTree>
    <p:extLst>
      <p:ext uri="{BB962C8B-B14F-4D97-AF65-F5344CB8AC3E}">
        <p14:creationId xmlns:p14="http://schemas.microsoft.com/office/powerpoint/2010/main" val="423230219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矩形 5"/>
          <p:cNvSpPr/>
          <p:nvPr/>
        </p:nvSpPr>
        <p:spPr>
          <a:xfrm>
            <a:off x="0" y="2286000"/>
            <a:ext cx="4062548"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smtClean="0">
                <a:solidFill>
                  <a:schemeClr val="tx1"/>
                </a:solidFill>
                <a:latin typeface="Impact" panose="020B0806030902050204" pitchFamily="34" charset="0"/>
              </a:rPr>
              <a:t>7/24 Support</a:t>
            </a:r>
          </a:p>
        </p:txBody>
      </p:sp>
      <p:sp>
        <p:nvSpPr>
          <p:cNvPr id="7" name="矩形 6"/>
          <p:cNvSpPr/>
          <p:nvPr/>
        </p:nvSpPr>
        <p:spPr>
          <a:xfrm>
            <a:off x="4062548" y="0"/>
            <a:ext cx="4062548"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smtClean="0">
                <a:solidFill>
                  <a:schemeClr val="tx1"/>
                </a:solidFill>
                <a:latin typeface="Impact" panose="020B0806030902050204" pitchFamily="34" charset="0"/>
              </a:rPr>
              <a:t>IOS Development</a:t>
            </a:r>
            <a:endParaRPr lang="en-US" altLang="zh-CN" sz="3200" dirty="0">
              <a:solidFill>
                <a:schemeClr val="tx1"/>
              </a:solidFill>
              <a:latin typeface="Impact" panose="020B0806030902050204" pitchFamily="34" charset="0"/>
            </a:endParaRPr>
          </a:p>
        </p:txBody>
      </p:sp>
      <p:sp>
        <p:nvSpPr>
          <p:cNvPr id="8" name="矩形 7"/>
          <p:cNvSpPr/>
          <p:nvPr/>
        </p:nvSpPr>
        <p:spPr>
          <a:xfrm>
            <a:off x="4062548" y="4572000"/>
            <a:ext cx="4062548"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125096" y="2286000"/>
            <a:ext cx="4062548"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3200" smtClean="0">
              <a:solidFill>
                <a:schemeClr val="tx1"/>
              </a:solidFill>
              <a:latin typeface="Impact" panose="020B0806030902050204" pitchFamily="34" charset="0"/>
            </a:endParaRPr>
          </a:p>
        </p:txBody>
      </p:sp>
      <p:pic>
        <p:nvPicPr>
          <p:cNvPr id="13" name="图片 12"/>
          <p:cNvPicPr>
            <a:picLocks noChangeAspect="1"/>
          </p:cNvPicPr>
          <p:nvPr/>
        </p:nvPicPr>
        <p:blipFill>
          <a:blip r:embed="rId2">
            <a:biLevel thresh="25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tretch>
            <a:fillRect/>
          </a:stretch>
        </p:blipFill>
        <p:spPr>
          <a:xfrm>
            <a:off x="1545498" y="657225"/>
            <a:ext cx="971551" cy="971551"/>
          </a:xfrm>
          <a:prstGeom prst="rect">
            <a:avLst/>
          </a:prstGeom>
        </p:spPr>
      </p:pic>
      <p:pic>
        <p:nvPicPr>
          <p:cNvPr id="14" name="图片 13"/>
          <p:cNvPicPr>
            <a:picLocks noChangeAspect="1"/>
          </p:cNvPicPr>
          <p:nvPr/>
        </p:nvPicPr>
        <p:blipFill>
          <a:blip r:embed="rId4">
            <a:biLevel thresh="25000"/>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tretch>
            <a:fillRect/>
          </a:stretch>
        </p:blipFill>
        <p:spPr>
          <a:xfrm>
            <a:off x="5608046" y="2943224"/>
            <a:ext cx="971551" cy="971551"/>
          </a:xfrm>
          <a:prstGeom prst="rect">
            <a:avLst/>
          </a:prstGeom>
        </p:spPr>
      </p:pic>
      <p:sp>
        <p:nvSpPr>
          <p:cNvPr id="15" name="矩形 14"/>
          <p:cNvSpPr/>
          <p:nvPr/>
        </p:nvSpPr>
        <p:spPr>
          <a:xfrm>
            <a:off x="8125096" y="0"/>
            <a:ext cx="4062548"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smtClean="0">
                <a:solidFill>
                  <a:schemeClr val="bg1"/>
                </a:solidFill>
              </a:rPr>
              <a:t>Brand Identity</a:t>
            </a:r>
          </a:p>
        </p:txBody>
      </p:sp>
      <p:pic>
        <p:nvPicPr>
          <p:cNvPr id="17" name="图片 16"/>
          <p:cNvPicPr>
            <a:picLocks noChangeAspect="1"/>
          </p:cNvPicPr>
          <p:nvPr/>
        </p:nvPicPr>
        <p:blipFill>
          <a:blip r:embed="rId6">
            <a:biLevel thresh="50000"/>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a:ext>
            </a:extLst>
          </a:blip>
          <a:stretch>
            <a:fillRect/>
          </a:stretch>
        </p:blipFill>
        <p:spPr>
          <a:xfrm>
            <a:off x="9670594" y="2943224"/>
            <a:ext cx="971551" cy="971551"/>
          </a:xfrm>
          <a:prstGeom prst="rect">
            <a:avLst/>
          </a:prstGeom>
        </p:spPr>
      </p:pic>
      <p:sp>
        <p:nvSpPr>
          <p:cNvPr id="18" name="矩形 17"/>
          <p:cNvSpPr/>
          <p:nvPr/>
        </p:nvSpPr>
        <p:spPr>
          <a:xfrm>
            <a:off x="-1" y="4572000"/>
            <a:ext cx="4062548"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smtClean="0">
                <a:solidFill>
                  <a:schemeClr val="bg1"/>
                </a:solidFill>
                <a:latin typeface="Impact" panose="020B0806030902050204" pitchFamily="34" charset="0"/>
              </a:rPr>
              <a:t>Fast Delivery</a:t>
            </a:r>
          </a:p>
        </p:txBody>
      </p:sp>
      <p:pic>
        <p:nvPicPr>
          <p:cNvPr id="19" name="图片 18"/>
          <p:cNvPicPr>
            <a:picLocks noChangeAspect="1"/>
          </p:cNvPicPr>
          <p:nvPr/>
        </p:nvPicPr>
        <p:blipFill>
          <a:blip r:embed="rId8">
            <a:biLevel thresh="25000"/>
            <a:extLst>
              <a:ext uri="{28A0092B-C50C-407E-A947-70E740481C1C}">
                <a14:useLocalDpi xmlns:a14="http://schemas.microsoft.com/office/drawing/2010/main"/>
              </a:ext>
            </a:extLst>
          </a:blip>
          <a:stretch>
            <a:fillRect/>
          </a:stretch>
        </p:blipFill>
        <p:spPr>
          <a:xfrm>
            <a:off x="9670593" y="5229224"/>
            <a:ext cx="971551" cy="971551"/>
          </a:xfrm>
          <a:prstGeom prst="rect">
            <a:avLst/>
          </a:prstGeom>
        </p:spPr>
      </p:pic>
      <p:pic>
        <p:nvPicPr>
          <p:cNvPr id="20" name="图片 19"/>
          <p:cNvPicPr>
            <a:picLocks noChangeAspect="1"/>
          </p:cNvPicPr>
          <p:nvPr/>
        </p:nvPicPr>
        <p:blipFill>
          <a:blip r:embed="rId9">
            <a:biLevel thresh="50000"/>
            <a:extLst>
              <a:ext uri="{28A0092B-C50C-407E-A947-70E740481C1C}">
                <a14:useLocalDpi xmlns:a14="http://schemas.microsoft.com/office/drawing/2010/main"/>
              </a:ext>
            </a:extLst>
          </a:blip>
          <a:stretch>
            <a:fillRect/>
          </a:stretch>
        </p:blipFill>
        <p:spPr>
          <a:xfrm>
            <a:off x="5569064" y="5298701"/>
            <a:ext cx="971551" cy="971551"/>
          </a:xfrm>
          <a:prstGeom prst="rect">
            <a:avLst/>
          </a:prstGeom>
        </p:spPr>
      </p:pic>
    </p:spTree>
    <p:extLst>
      <p:ext uri="{BB962C8B-B14F-4D97-AF65-F5344CB8AC3E}">
        <p14:creationId xmlns:p14="http://schemas.microsoft.com/office/powerpoint/2010/main" val="1315799133"/>
      </p:ext>
    </p:extLst>
  </p:cSld>
  <p:clrMapOvr>
    <a:masterClrMapping/>
  </p:clrMapOvr>
  <p:transition spd="slow">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518011" y="2054861"/>
            <a:ext cx="3140766" cy="1446550"/>
          </a:xfrm>
          <a:prstGeom prst="rect">
            <a:avLst/>
          </a:prstGeom>
          <a:noFill/>
        </p:spPr>
        <p:txBody>
          <a:bodyPr wrap="square" rtlCol="0">
            <a:spAutoFit/>
          </a:bodyPr>
          <a:lstStyle/>
          <a:p>
            <a:pPr algn="ctr"/>
            <a:r>
              <a:rPr lang="en-US" altLang="zh-CN" sz="8800" smtClean="0">
                <a:solidFill>
                  <a:schemeClr val="bg1"/>
                </a:solidFill>
              </a:rPr>
              <a:t>7.8%</a:t>
            </a:r>
          </a:p>
        </p:txBody>
      </p:sp>
      <p:sp>
        <p:nvSpPr>
          <p:cNvPr id="10" name="文本框 9"/>
          <p:cNvSpPr txBox="1"/>
          <p:nvPr/>
        </p:nvSpPr>
        <p:spPr>
          <a:xfrm>
            <a:off x="4511258" y="3204923"/>
            <a:ext cx="3130826" cy="461665"/>
          </a:xfrm>
          <a:prstGeom prst="rect">
            <a:avLst/>
          </a:prstGeom>
          <a:noFill/>
        </p:spPr>
        <p:txBody>
          <a:bodyPr wrap="square" rtlCol="0">
            <a:spAutoFit/>
          </a:bodyPr>
          <a:lstStyle/>
          <a:p>
            <a:pPr algn="ctr"/>
            <a:r>
              <a:rPr lang="en-US" altLang="zh-CN" sz="1200">
                <a:solidFill>
                  <a:schemeClr val="bg1"/>
                </a:solidFill>
              </a:rPr>
              <a:t>of </a:t>
            </a:r>
            <a:r>
              <a:rPr lang="en-US" altLang="zh-CN" sz="1200" smtClean="0">
                <a:solidFill>
                  <a:schemeClr val="bg1"/>
                </a:solidFill>
              </a:rPr>
              <a:t>choice </a:t>
            </a:r>
            <a:r>
              <a:rPr lang="en-US" altLang="zh-CN" sz="1200">
                <a:solidFill>
                  <a:schemeClr val="bg1"/>
                </a:solidFill>
              </a:rPr>
              <a:t>made to your </a:t>
            </a:r>
            <a:r>
              <a:rPr lang="en-US" altLang="zh-CN" sz="1200" smtClean="0">
                <a:solidFill>
                  <a:schemeClr val="bg1"/>
                </a:solidFill>
              </a:rPr>
              <a:t>life </a:t>
            </a:r>
            <a:r>
              <a:rPr lang="en-US" altLang="zh-CN" sz="1200">
                <a:solidFill>
                  <a:schemeClr val="bg1"/>
                </a:solidFill>
              </a:rPr>
              <a:t>through </a:t>
            </a:r>
            <a:endParaRPr lang="en-US" altLang="zh-CN" sz="1200" smtClean="0">
              <a:solidFill>
                <a:schemeClr val="bg1"/>
              </a:solidFill>
            </a:endParaRPr>
          </a:p>
          <a:p>
            <a:pPr algn="ctr"/>
            <a:r>
              <a:rPr lang="en-US" altLang="zh-CN" sz="1200" smtClean="0">
                <a:solidFill>
                  <a:schemeClr val="bg1"/>
                </a:solidFill>
              </a:rPr>
              <a:t>Our Product</a:t>
            </a:r>
            <a:endParaRPr lang="zh-CN" altLang="en-US" sz="1600">
              <a:solidFill>
                <a:schemeClr val="bg1"/>
              </a:solidFill>
            </a:endParaRPr>
          </a:p>
        </p:txBody>
      </p:sp>
      <p:sp>
        <p:nvSpPr>
          <p:cNvPr id="13" name="等腰三角形 12"/>
          <p:cNvSpPr/>
          <p:nvPr/>
        </p:nvSpPr>
        <p:spPr>
          <a:xfrm>
            <a:off x="5862119" y="3761692"/>
            <a:ext cx="366398" cy="1023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等腰三角形 14"/>
          <p:cNvSpPr/>
          <p:nvPr/>
        </p:nvSpPr>
        <p:spPr>
          <a:xfrm flipV="1">
            <a:off x="5862119" y="1624024"/>
            <a:ext cx="366398" cy="59003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矩形 15"/>
          <p:cNvSpPr/>
          <p:nvPr/>
        </p:nvSpPr>
        <p:spPr>
          <a:xfrm>
            <a:off x="2124142" y="3932248"/>
            <a:ext cx="8208750" cy="523220"/>
          </a:xfrm>
          <a:prstGeom prst="rect">
            <a:avLst/>
          </a:prstGeom>
        </p:spPr>
        <p:txBody>
          <a:bodyPr wrap="square">
            <a:spAutoFit/>
          </a:bodyPr>
          <a:lstStyle/>
          <a:p>
            <a:pPr algn="ctr"/>
            <a:r>
              <a:rPr lang="en-US" altLang="zh-CN" sz="1400">
                <a:solidFill>
                  <a:schemeClr val="bg1"/>
                </a:solidFill>
              </a:rPr>
              <a:t>We're working hard behind the scenes to create  something  awesome.</a:t>
            </a:r>
          </a:p>
          <a:p>
            <a:pPr algn="ctr"/>
            <a:r>
              <a:rPr lang="en-US" altLang="zh-CN" sz="1400">
                <a:solidFill>
                  <a:schemeClr val="bg1"/>
                </a:solidFill>
              </a:rPr>
              <a:t>Sign up below and we'll make sure you're on the VIP list when it's good to </a:t>
            </a:r>
            <a:r>
              <a:rPr lang="en-US" altLang="zh-CN" sz="1400" smtClean="0">
                <a:solidFill>
                  <a:schemeClr val="bg1"/>
                </a:solidFill>
              </a:rPr>
              <a:t>go .</a:t>
            </a:r>
            <a:endParaRPr lang="en-US" altLang="zh-CN" sz="1400">
              <a:solidFill>
                <a:schemeClr val="bg1"/>
              </a:solidFill>
            </a:endParaRPr>
          </a:p>
        </p:txBody>
      </p:sp>
    </p:spTree>
    <p:extLst>
      <p:ext uri="{BB962C8B-B14F-4D97-AF65-F5344CB8AC3E}">
        <p14:creationId xmlns:p14="http://schemas.microsoft.com/office/powerpoint/2010/main" val="20225678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strVal val="#ppt_h"/>
                                          </p:val>
                                        </p:tav>
                                        <p:tav tm="100000">
                                          <p:val>
                                            <p:strVal val="#ppt_h"/>
                                          </p:val>
                                        </p:tav>
                                      </p:tavLst>
                                    </p:anim>
                                  </p:childTnLst>
                                </p:cTn>
                              </p:par>
                              <p:par>
                                <p:cTn id="21" presetID="17" presetClass="entr" presetSubtype="1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3" grpId="0" animBg="1"/>
      <p:bldP spid="15" grpId="0" animBg="1"/>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921871" y="3803171"/>
            <a:ext cx="2348253" cy="431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schemeClr val="tx1"/>
                </a:solidFill>
              </a:rPr>
              <a:t>THANKS</a:t>
            </a:r>
            <a:endParaRPr lang="zh-CN" altLang="en-US">
              <a:solidFill>
                <a:schemeClr val="tx1"/>
              </a:solidFill>
            </a:endParaRPr>
          </a:p>
        </p:txBody>
      </p:sp>
      <p:sp>
        <p:nvSpPr>
          <p:cNvPr id="8" name="流程图: 对照 7"/>
          <p:cNvSpPr/>
          <p:nvPr/>
        </p:nvSpPr>
        <p:spPr>
          <a:xfrm rot="5400000">
            <a:off x="5566227" y="1880027"/>
            <a:ext cx="1059543" cy="2119086"/>
          </a:xfrm>
          <a:prstGeom prst="flowChartCollate">
            <a:avLst/>
          </a:prstGeom>
          <a:noFill/>
          <a:ln w="209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6544515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074" name="Group 2"/>
          <p:cNvGrpSpPr>
            <a:grpSpLocks/>
          </p:cNvGrpSpPr>
          <p:nvPr/>
        </p:nvGrpSpPr>
        <p:grpSpPr bwMode="auto">
          <a:xfrm>
            <a:off x="1524001" y="0"/>
            <a:ext cx="8466773" cy="6858000"/>
            <a:chOff x="0" y="0"/>
            <a:chExt cx="13333" cy="10800"/>
          </a:xfrm>
        </p:grpSpPr>
        <p:sp>
          <p:nvSpPr>
            <p:cNvPr id="3075" name="矩形 4"/>
            <p:cNvSpPr>
              <a:spLocks noChangeArrowheads="1"/>
            </p:cNvSpPr>
            <p:nvPr/>
          </p:nvSpPr>
          <p:spPr bwMode="auto">
            <a:xfrm>
              <a:off x="0" y="0"/>
              <a:ext cx="12562" cy="1115"/>
            </a:xfrm>
            <a:prstGeom prst="rect">
              <a:avLst/>
            </a:prstGeom>
            <a:solidFill>
              <a:srgbClr val="C3D69B">
                <a:alpha val="64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buFont typeface="Arial" panose="020B0604020202020204" pitchFamily="34" charset="0"/>
                <a:buNone/>
              </a:pPr>
              <a:r>
                <a:rPr lang="zh-CN" altLang="en-US" sz="4000" b="1">
                  <a:solidFill>
                    <a:srgbClr val="000000"/>
                  </a:solidFill>
                  <a:latin typeface="微软雅黑" panose="020B0503020204020204" pitchFamily="34" charset="-122"/>
                  <a:ea typeface="微软雅黑" panose="020B0503020204020204" pitchFamily="34" charset="-122"/>
                </a:rPr>
                <a:t>欢迎访问PPT之家--- eeppt.com </a:t>
              </a:r>
              <a:endParaRPr lang="en-US" sz="4000" b="1">
                <a:solidFill>
                  <a:srgbClr val="000000"/>
                </a:solidFill>
                <a:latin typeface="微软雅黑" panose="020B0503020204020204" pitchFamily="34" charset="-122"/>
                <a:ea typeface="微软雅黑" panose="020B0503020204020204" pitchFamily="34" charset="-122"/>
              </a:endParaRPr>
            </a:p>
          </p:txBody>
        </p:sp>
        <p:pic>
          <p:nvPicPr>
            <p:cNvPr id="3076" name="Picture 4" descr="http://www.elixirinteractive.com/LookFeel/elixirinteractive.com/images/headers/brand-awarenes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00"/>
              <a:ext cx="13333" cy="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7"/>
            <p:cNvSpPr txBox="1">
              <a:spLocks noChangeArrowheads="1"/>
            </p:cNvSpPr>
            <p:nvPr/>
          </p:nvSpPr>
          <p:spPr bwMode="auto">
            <a:xfrm rot="20927010">
              <a:off x="3005" y="5628"/>
              <a:ext cx="7350" cy="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ts val="1800"/>
                </a:spcBef>
                <a:spcAft>
                  <a:spcPct val="0"/>
                </a:spcAft>
              </a:pPr>
              <a:r>
                <a:rPr lang="zh-CN" altLang="en-US" sz="3200" b="1">
                  <a:solidFill>
                    <a:srgbClr val="0070C0"/>
                  </a:solidFill>
                  <a:latin typeface="微软雅黑" panose="020B0503020204020204" pitchFamily="34" charset="-122"/>
                  <a:ea typeface="微软雅黑" panose="020B0503020204020204" pitchFamily="34" charset="-122"/>
                </a:rPr>
                <a:t>免费ppt模板下载</a:t>
              </a:r>
              <a:r>
                <a:rPr lang="en-US" sz="3200" b="1">
                  <a:solidFill>
                    <a:srgbClr val="000000"/>
                  </a:solidFill>
                  <a:latin typeface="微软雅黑" panose="020B0503020204020204" pitchFamily="34" charset="-122"/>
                  <a:ea typeface="微软雅黑" panose="020B0503020204020204" pitchFamily="34" charset="-122"/>
                  <a:hlinkClick r:id="rId2"/>
                </a:rPr>
                <a:t>www.</a:t>
              </a:r>
              <a:r>
                <a:rPr lang="zh-CN" altLang="en-US" sz="3200" b="1">
                  <a:solidFill>
                    <a:srgbClr val="000000"/>
                  </a:solidFill>
                  <a:latin typeface="微软雅黑" panose="020B0503020204020204" pitchFamily="34" charset="-122"/>
                  <a:ea typeface="微软雅黑" panose="020B0503020204020204" pitchFamily="34" charset="-122"/>
                  <a:hlinkClick r:id="rId2"/>
                </a:rPr>
                <a:t>eeppt</a:t>
              </a:r>
              <a:r>
                <a:rPr lang="en-US" sz="3200" b="1">
                  <a:solidFill>
                    <a:srgbClr val="000000"/>
                  </a:solidFill>
                  <a:latin typeface="微软雅黑" panose="020B0503020204020204" pitchFamily="34" charset="-122"/>
                  <a:ea typeface="微软雅黑" panose="020B0503020204020204" pitchFamily="34" charset="-122"/>
                  <a:hlinkClick r:id="rId2"/>
                </a:rPr>
                <a:t>.com</a:t>
              </a:r>
              <a:endParaRPr lang="en-US" sz="3200" b="1">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88670770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TotalTime>
  <Words>263</Words>
  <Application>Microsoft Office PowerPoint</Application>
  <PresentationFormat>宽屏</PresentationFormat>
  <Paragraphs>46</Paragraphs>
  <Slides>9</Slides>
  <Notes>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9</vt:i4>
      </vt:variant>
    </vt:vector>
  </HeadingPairs>
  <TitlesOfParts>
    <vt:vector size="19" baseType="lpstr">
      <vt:lpstr>宋体</vt:lpstr>
      <vt:lpstr>微软雅黑</vt:lpstr>
      <vt:lpstr>Arial</vt:lpstr>
      <vt:lpstr>Calibri</vt:lpstr>
      <vt:lpstr>Calibri Light</vt:lpstr>
      <vt:lpstr>FrankRuehl</vt:lpstr>
      <vt:lpstr>Impact</vt:lpstr>
      <vt:lpstr>Latha</vt:lpstr>
      <vt:lpstr>Office 主题</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www.pptbz.com</dc:creator>
  <cp:lastModifiedBy>a</cp:lastModifiedBy>
  <cp:revision>32</cp:revision>
  <dcterms:created xsi:type="dcterms:W3CDTF">2014-09-28T12:25:03Z</dcterms:created>
  <dcterms:modified xsi:type="dcterms:W3CDTF">2015-01-22T02:31:00Z</dcterms:modified>
</cp:coreProperties>
</file>