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8" r:id="rId2"/>
  </p:sldMasterIdLst>
  <p:notesMasterIdLst>
    <p:notesMasterId r:id="rId8"/>
  </p:notesMasterIdLst>
  <p:sldIdLst>
    <p:sldId id="256" r:id="rId3"/>
    <p:sldId id="264" r:id="rId4"/>
    <p:sldId id="270" r:id="rId5"/>
    <p:sldId id="258" r:id="rId6"/>
    <p:sldId id="27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482">
          <p15:clr>
            <a:srgbClr val="A4A3A4"/>
          </p15:clr>
        </p15:guide>
        <p15:guide id="5" orient="horz" pos="4020">
          <p15:clr>
            <a:srgbClr val="A4A3A4"/>
          </p15:clr>
        </p15:guide>
        <p15:guide id="6" orient="horz" pos="618">
          <p15:clr>
            <a:srgbClr val="A4A3A4"/>
          </p15:clr>
        </p15:guide>
        <p15:guide id="7" pos="2880">
          <p15:clr>
            <a:srgbClr val="A4A3A4"/>
          </p15:clr>
        </p15:guide>
        <p15:guide id="8" pos="5465">
          <p15:clr>
            <a:srgbClr val="A4A3A4"/>
          </p15:clr>
        </p15:guide>
        <p15:guide id="9" pos="2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66CC"/>
    <a:srgbClr val="006699"/>
    <a:srgbClr val="0B578B"/>
    <a:srgbClr val="CCFFFF"/>
    <a:srgbClr val="9966FF"/>
    <a:srgbClr val="800080"/>
    <a:srgbClr val="BBBFC3"/>
    <a:srgbClr val="99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35" autoAdjust="0"/>
    <p:restoredTop sz="94660"/>
  </p:normalViewPr>
  <p:slideViewPr>
    <p:cSldViewPr>
      <p:cViewPr varScale="1">
        <p:scale>
          <a:sx n="83" d="100"/>
          <a:sy n="83" d="100"/>
        </p:scale>
        <p:origin x="348" y="54"/>
      </p:cViewPr>
      <p:guideLst>
        <p:guide orient="horz" pos="2160"/>
        <p:guide orient="horz" pos="4319"/>
        <p:guide orient="horz" pos="3974"/>
        <p:guide orient="horz" pos="482"/>
        <p:guide orient="horz" pos="4020"/>
        <p:guide orient="horz" pos="618"/>
        <p:guide pos="2880"/>
        <p:guide pos="5465"/>
        <p:guide pos="2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E75B1-D996-41EC-AA92-8E0F9339AE2C}" type="datetimeFigureOut">
              <a:rPr lang="zh-CN" altLang="en-US" smtClean="0"/>
              <a:pPr/>
              <a:t>2015/1/23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BB548-4544-46A5-8423-F94A584A161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10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nordridesign.com/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rdridesign.com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8" r="21221" b="9587"/>
          <a:stretch/>
        </p:blipFill>
        <p:spPr bwMode="auto">
          <a:xfrm>
            <a:off x="1449513" y="4725144"/>
            <a:ext cx="7694487" cy="366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矩形 16"/>
          <p:cNvSpPr/>
          <p:nvPr userDrawn="1"/>
        </p:nvSpPr>
        <p:spPr bwMode="auto">
          <a:xfrm>
            <a:off x="1579252" y="2276873"/>
            <a:ext cx="7590892" cy="259228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pic>
        <p:nvPicPr>
          <p:cNvPr id="133" name="Picture 386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72" b="25682"/>
          <a:stretch/>
        </p:blipFill>
        <p:spPr bwMode="auto">
          <a:xfrm flipH="1">
            <a:off x="-7" y="0"/>
            <a:ext cx="7380313" cy="685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矩形 11"/>
          <p:cNvSpPr>
            <a:spLocks noChangeArrowheads="1"/>
          </p:cNvSpPr>
          <p:nvPr userDrawn="1"/>
        </p:nvSpPr>
        <p:spPr bwMode="auto">
          <a:xfrm>
            <a:off x="0" y="6864350"/>
            <a:ext cx="9144000" cy="287338"/>
          </a:xfrm>
          <a:prstGeom prst="rect">
            <a:avLst/>
          </a:prstGeom>
          <a:solidFill>
            <a:srgbClr val="BBBFC3">
              <a:alpha val="0"/>
            </a:srgbClr>
          </a:solidFill>
          <a:ln>
            <a:noFill/>
          </a:ln>
          <a:extLst/>
        </p:spPr>
        <p:txBody>
          <a:bodyPr anchor="ctr"/>
          <a:lstStyle/>
          <a:p>
            <a:pPr marL="622300" lvl="0"/>
            <a:endParaRPr lang="en-US" altLang="zh-CN" sz="1100" dirty="0">
              <a:cs typeface="Arial" charset="0"/>
            </a:endParaRPr>
          </a:p>
        </p:txBody>
      </p:sp>
      <p:sp>
        <p:nvSpPr>
          <p:cNvPr id="21" name="矩形 20"/>
          <p:cNvSpPr/>
          <p:nvPr userDrawn="1"/>
        </p:nvSpPr>
        <p:spPr>
          <a:xfrm>
            <a:off x="7553101" y="418107"/>
            <a:ext cx="1108549" cy="34925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LOGO</a:t>
            </a:r>
            <a:endParaRPr lang="en-US" altLang="zh-CN" b="1" dirty="0">
              <a:solidFill>
                <a:srgbClr val="808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ctrTitle"/>
          </p:nvPr>
        </p:nvSpPr>
        <p:spPr>
          <a:xfrm>
            <a:off x="3347864" y="1066718"/>
            <a:ext cx="5327824" cy="778259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3" name="Rectangle 5">
            <a:hlinkClick r:id="rId4"/>
          </p:cNvPr>
          <p:cNvSpPr txBox="1">
            <a:spLocks noChangeArrowheads="1"/>
          </p:cNvSpPr>
          <p:nvPr userDrawn="1"/>
        </p:nvSpPr>
        <p:spPr bwMode="gray">
          <a:xfrm>
            <a:off x="6084168" y="5895729"/>
            <a:ext cx="3059832" cy="50452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9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lIns="144000" rIns="504000"/>
          <a:lstStyle>
            <a:lvl1pPr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r" eaLnBrk="0" hangingPunct="0">
              <a:spcBef>
                <a:spcPct val="60000"/>
              </a:spcBef>
              <a:buClr>
                <a:schemeClr val="accent1"/>
              </a:buClr>
            </a:pPr>
            <a:endParaRPr lang="en-US" altLang="zh-CN" sz="1400" i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066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522603-9ADE-46E2-9C44-9EBFBA310DED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0F15C-DE93-4E17-875F-C84166E7841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79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081C47-F9B6-47C2-A0AF-506F76A76D6D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30E3B-CA7C-4773-8C08-0B85E1AEA0B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46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03931-A774-4F6A-B848-FD52E73A5247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7FDCC-BB3E-4793-83E1-D77B6CC74DE1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186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2D5C00-F8E3-47E4-BE12-617859902775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2A811-BA76-403B-86AF-1DF124EC01B1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92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CE89F9-BF0F-4F3D-A4EC-4FA3F8161A1C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80C56-E170-45F9-9068-07EF56268CF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749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5EBAC9-4DA4-4B5F-8A20-6364A809A249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C3ED0-AEBC-431A-B151-81600E0D4B01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381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364299-EB92-42AA-8F96-7F7D0CA9C88A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DA24D-96CB-4D81-BDEC-26230E354E7F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860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EF50F7-B5EE-4642-88C5-7AB473B40082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EB691-C879-4A20-8E88-2CA64685C38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423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8"/>
          <p:cNvSpPr>
            <a:spLocks noGrp="1"/>
          </p:cNvSpPr>
          <p:nvPr>
            <p:ph sz="quarter" idx="12"/>
          </p:nvPr>
        </p:nvSpPr>
        <p:spPr>
          <a:xfrm>
            <a:off x="468312" y="1628800"/>
            <a:ext cx="8207376" cy="4752950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>
          <a:xfrm>
            <a:off x="3131840" y="6576439"/>
            <a:ext cx="2895600" cy="268287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dirty="0" smtClean="0"/>
              <a:t>P</a:t>
            </a:r>
            <a:fld id="{62DCC93C-90AC-48A1-9D9E-CBAB17A915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305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468313" y="6453188"/>
            <a:ext cx="1007343" cy="268287"/>
          </a:xfrm>
        </p:spPr>
        <p:txBody>
          <a:bodyPr/>
          <a:lstStyle/>
          <a:p>
            <a:r>
              <a:rPr lang="en-US" altLang="zh-CN" dirty="0" smtClean="0"/>
              <a:t>P</a:t>
            </a:r>
            <a:fld id="{62DCC93C-90AC-48A1-9D9E-CBAB17A915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0065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468313" y="6453188"/>
            <a:ext cx="1007343" cy="268287"/>
          </a:xfrm>
        </p:spPr>
        <p:txBody>
          <a:bodyPr/>
          <a:lstStyle/>
          <a:p>
            <a:r>
              <a:rPr lang="en-US" altLang="zh-CN" dirty="0" smtClean="0"/>
              <a:t>P</a:t>
            </a:r>
            <a:fld id="{62DCC93C-90AC-48A1-9D9E-CBAB17A915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11"/>
          <p:cNvSpPr>
            <a:spLocks noChangeArrowheads="1"/>
          </p:cNvSpPr>
          <p:nvPr userDrawn="1"/>
        </p:nvSpPr>
        <p:spPr bwMode="auto">
          <a:xfrm>
            <a:off x="0" y="6864350"/>
            <a:ext cx="9144000" cy="287338"/>
          </a:xfrm>
          <a:prstGeom prst="rect">
            <a:avLst/>
          </a:prstGeom>
          <a:solidFill>
            <a:srgbClr val="BBBFC3">
              <a:alpha val="0"/>
            </a:srgbClr>
          </a:solidFill>
          <a:ln>
            <a:noFill/>
          </a:ln>
          <a:extLst/>
        </p:spPr>
        <p:txBody>
          <a:bodyPr anchor="ctr"/>
          <a:lstStyle/>
          <a:p>
            <a:pPr marL="622300" lvl="0"/>
            <a:endParaRPr lang="en-US" altLang="zh-CN" sz="11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940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配色方案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标题 5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741702" y="1398826"/>
            <a:ext cx="7672274" cy="4811474"/>
            <a:chOff x="468311" y="1227376"/>
            <a:chExt cx="8219055" cy="5154374"/>
          </a:xfrm>
        </p:grpSpPr>
        <p:sp>
          <p:nvSpPr>
            <p:cNvPr id="6" name="矩形 5"/>
            <p:cNvSpPr/>
            <p:nvPr userDrawn="1"/>
          </p:nvSpPr>
          <p:spPr bwMode="auto">
            <a:xfrm>
              <a:off x="7477213" y="2816932"/>
              <a:ext cx="1210153" cy="121391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  <a:gs pos="47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 bwMode="auto">
            <a:xfrm>
              <a:off x="3266666" y="2816932"/>
              <a:ext cx="1210153" cy="121391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  <a:gs pos="47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 bwMode="auto">
            <a:xfrm>
              <a:off x="468314" y="2816932"/>
              <a:ext cx="2606725" cy="121391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  <a:gs pos="47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左大括号 9"/>
            <p:cNvSpPr/>
            <p:nvPr userDrawn="1"/>
          </p:nvSpPr>
          <p:spPr>
            <a:xfrm rot="5400000">
              <a:off x="4342637" y="-2230069"/>
              <a:ext cx="454784" cy="8203433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 userDrawn="1"/>
          </p:nvSpPr>
          <p:spPr bwMode="auto">
            <a:xfrm>
              <a:off x="468313" y="2564904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" name="椭圆 11"/>
            <p:cNvSpPr/>
            <p:nvPr userDrawn="1"/>
          </p:nvSpPr>
          <p:spPr bwMode="auto">
            <a:xfrm>
              <a:off x="1169203" y="2564904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" name="椭圆 12"/>
            <p:cNvSpPr/>
            <p:nvPr userDrawn="1"/>
          </p:nvSpPr>
          <p:spPr bwMode="auto">
            <a:xfrm>
              <a:off x="1870093" y="2564904"/>
              <a:ext cx="504056" cy="50405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" name="椭圆 13"/>
            <p:cNvSpPr/>
            <p:nvPr userDrawn="1"/>
          </p:nvSpPr>
          <p:spPr bwMode="auto">
            <a:xfrm>
              <a:off x="2570983" y="2564904"/>
              <a:ext cx="504056" cy="50405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4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" name="椭圆 14"/>
            <p:cNvSpPr/>
            <p:nvPr userDrawn="1"/>
          </p:nvSpPr>
          <p:spPr bwMode="auto">
            <a:xfrm>
              <a:off x="3271873" y="2564904"/>
              <a:ext cx="504056" cy="5040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5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椭圆 15"/>
            <p:cNvSpPr/>
            <p:nvPr userDrawn="1"/>
          </p:nvSpPr>
          <p:spPr bwMode="auto">
            <a:xfrm>
              <a:off x="3972763" y="2564904"/>
              <a:ext cx="504056" cy="5040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6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" name="椭圆 16"/>
            <p:cNvSpPr/>
            <p:nvPr userDrawn="1"/>
          </p:nvSpPr>
          <p:spPr bwMode="auto">
            <a:xfrm>
              <a:off x="4673653" y="2564904"/>
              <a:ext cx="504056" cy="5040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7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" name="椭圆 17"/>
            <p:cNvSpPr/>
            <p:nvPr userDrawn="1"/>
          </p:nvSpPr>
          <p:spPr bwMode="auto">
            <a:xfrm>
              <a:off x="5374543" y="2564904"/>
              <a:ext cx="504056" cy="5040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8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" name="椭圆 18"/>
            <p:cNvSpPr/>
            <p:nvPr userDrawn="1"/>
          </p:nvSpPr>
          <p:spPr bwMode="auto">
            <a:xfrm>
              <a:off x="6075433" y="2564904"/>
              <a:ext cx="504056" cy="50405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9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" name="椭圆 19"/>
            <p:cNvSpPr/>
            <p:nvPr userDrawn="1"/>
          </p:nvSpPr>
          <p:spPr bwMode="auto">
            <a:xfrm>
              <a:off x="6776323" y="2564904"/>
              <a:ext cx="504056" cy="50405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10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" name="椭圆 20"/>
            <p:cNvSpPr/>
            <p:nvPr userDrawn="1"/>
          </p:nvSpPr>
          <p:spPr bwMode="auto">
            <a:xfrm>
              <a:off x="7477213" y="2564904"/>
              <a:ext cx="504056" cy="5040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11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" name="椭圆 21"/>
            <p:cNvSpPr/>
            <p:nvPr userDrawn="1"/>
          </p:nvSpPr>
          <p:spPr bwMode="auto">
            <a:xfrm>
              <a:off x="8178102" y="2564904"/>
              <a:ext cx="504056" cy="504056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11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" name="左大括号 22"/>
            <p:cNvSpPr/>
            <p:nvPr userDrawn="1"/>
          </p:nvSpPr>
          <p:spPr>
            <a:xfrm rot="5400000">
              <a:off x="3736233" y="1751874"/>
              <a:ext cx="227392" cy="1156110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左大括号 23"/>
            <p:cNvSpPr/>
            <p:nvPr userDrawn="1"/>
          </p:nvSpPr>
          <p:spPr>
            <a:xfrm rot="5400000">
              <a:off x="5887737" y="1050984"/>
              <a:ext cx="227392" cy="2557890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左大括号 24"/>
            <p:cNvSpPr/>
            <p:nvPr userDrawn="1"/>
          </p:nvSpPr>
          <p:spPr>
            <a:xfrm rot="5400000">
              <a:off x="7941572" y="1751874"/>
              <a:ext cx="227392" cy="1156110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左大括号 25"/>
            <p:cNvSpPr/>
            <p:nvPr userDrawn="1"/>
          </p:nvSpPr>
          <p:spPr>
            <a:xfrm rot="5400000">
              <a:off x="1605452" y="1079093"/>
              <a:ext cx="227392" cy="2501673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左大括号 26"/>
            <p:cNvSpPr/>
            <p:nvPr userDrawn="1"/>
          </p:nvSpPr>
          <p:spPr>
            <a:xfrm rot="5400000" flipH="1">
              <a:off x="4342828" y="632797"/>
              <a:ext cx="415982" cy="8165010"/>
            </a:xfrm>
            <a:prstGeom prst="leftBrace">
              <a:avLst>
                <a:gd name="adj1" fmla="val 51183"/>
                <a:gd name="adj2" fmla="val 50000"/>
              </a:avLst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内容占位符 4"/>
            <p:cNvSpPr txBox="1">
              <a:spLocks/>
            </p:cNvSpPr>
            <p:nvPr userDrawn="1"/>
          </p:nvSpPr>
          <p:spPr>
            <a:xfrm>
              <a:off x="468314" y="5008949"/>
              <a:ext cx="8203430" cy="425203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1pPr>
              <a:lvl2pPr marL="742950" indent="-28575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»"/>
                <a:defRPr sz="12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altLang="zh-CN" sz="1600" b="1" dirty="0">
                  <a:solidFill>
                    <a:schemeClr val="bg1">
                      <a:lumMod val="50000"/>
                    </a:schemeClr>
                  </a:solidFill>
                </a:rPr>
                <a:t>2003</a:t>
              </a: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</a:rPr>
                <a:t>版本配色方案 </a:t>
              </a:r>
              <a:r>
                <a:rPr lang="zh-CN" altLang="en-US" sz="1600" b="1" dirty="0" smtClean="0"/>
                <a:t>（</a:t>
              </a:r>
              <a:r>
                <a:rPr lang="en-US" altLang="zh-CN" sz="1600" b="1" dirty="0" smtClean="0"/>
                <a:t>8</a:t>
              </a:r>
              <a:r>
                <a:rPr lang="zh-CN" altLang="en-US" sz="1600" b="1" dirty="0" smtClean="0"/>
                <a:t>种配色）</a:t>
              </a:r>
              <a:endParaRPr lang="zh-CN" altLang="en-US" sz="1600" b="1" dirty="0"/>
            </a:p>
          </p:txBody>
        </p:sp>
        <p:sp>
          <p:nvSpPr>
            <p:cNvPr id="29" name="TextBox 28"/>
            <p:cNvSpPr txBox="1"/>
            <p:nvPr userDrawn="1"/>
          </p:nvSpPr>
          <p:spPr>
            <a:xfrm>
              <a:off x="1305749" y="1916832"/>
              <a:ext cx="889987" cy="2779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 smtClean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文字与背景</a:t>
              </a:r>
            </a:p>
          </p:txBody>
        </p:sp>
        <p:sp>
          <p:nvSpPr>
            <p:cNvPr id="30" name="TextBox 29"/>
            <p:cNvSpPr txBox="1"/>
            <p:nvPr userDrawn="1"/>
          </p:nvSpPr>
          <p:spPr>
            <a:xfrm>
              <a:off x="3555616" y="1916832"/>
              <a:ext cx="588624" cy="269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 smtClean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常用色</a:t>
              </a:r>
            </a:p>
          </p:txBody>
        </p:sp>
        <p:sp>
          <p:nvSpPr>
            <p:cNvPr id="31" name="TextBox 30"/>
            <p:cNvSpPr txBox="1"/>
            <p:nvPr userDrawn="1"/>
          </p:nvSpPr>
          <p:spPr>
            <a:xfrm>
              <a:off x="5707120" y="1916832"/>
              <a:ext cx="588624" cy="269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 smtClean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辅助色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>
              <a:off x="7729242" y="1916832"/>
              <a:ext cx="588623" cy="269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 smtClean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链接色</a:t>
              </a:r>
            </a:p>
          </p:txBody>
        </p:sp>
        <p:cxnSp>
          <p:nvCxnSpPr>
            <p:cNvPr id="33" name="直接连接符 32"/>
            <p:cNvCxnSpPr>
              <a:stCxn id="11" idx="7"/>
              <a:endCxn id="11" idx="3"/>
            </p:cNvCxnSpPr>
            <p:nvPr userDrawn="1"/>
          </p:nvCxnSpPr>
          <p:spPr>
            <a:xfrm flipH="1">
              <a:off x="542130" y="263872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>
              <a:stCxn id="12" idx="7"/>
              <a:endCxn id="12" idx="3"/>
            </p:cNvCxnSpPr>
            <p:nvPr userDrawn="1"/>
          </p:nvCxnSpPr>
          <p:spPr>
            <a:xfrm flipH="1">
              <a:off x="1243020" y="263872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stCxn id="13" idx="7"/>
              <a:endCxn id="13" idx="3"/>
            </p:cNvCxnSpPr>
            <p:nvPr userDrawn="1"/>
          </p:nvCxnSpPr>
          <p:spPr>
            <a:xfrm flipH="1">
              <a:off x="1943910" y="263872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stCxn id="14" idx="7"/>
              <a:endCxn id="14" idx="3"/>
            </p:cNvCxnSpPr>
            <p:nvPr userDrawn="1"/>
          </p:nvCxnSpPr>
          <p:spPr>
            <a:xfrm flipH="1">
              <a:off x="2644800" y="263872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 userDrawn="1"/>
          </p:nvSpPr>
          <p:spPr>
            <a:xfrm>
              <a:off x="468314" y="5610918"/>
              <a:ext cx="8203430" cy="770832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27843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b="1" dirty="0" smtClean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配色规则：</a:t>
              </a:r>
              <a:endParaRPr lang="en-US" altLang="zh-CN" sz="800" b="1" dirty="0" smtClean="0">
                <a:solidFill>
                  <a:prstClr val="black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通常情况下，配色方案中的前四种色彩文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——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“字与背景色”固定不变。常用色与模板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/logo/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企业标准色一致。辅助色可根据对色彩的要求进行调整。链接色可根据需求进行调整。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www.1ppt.com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配色方案的编辑：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07/10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版本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【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设计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】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菜单中 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  <a:sym typeface="Wingdings" pitchFamily="2" charset="2"/>
                </a:rPr>
                <a:t>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【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颜色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】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中修改；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03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版本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【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格式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】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菜单</a:t>
              </a: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  <a:sym typeface="Wingdings" pitchFamily="2" charset="2"/>
                </a:rPr>
                <a:t>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【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幻灯片设计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】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  <a:sym typeface="Wingdings" pitchFamily="2" charset="2"/>
                </a:rPr>
                <a:t> </a:t>
              </a: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  <a:sym typeface="Wingdings" pitchFamily="2" charset="2"/>
                </a:rPr>
                <a:t>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【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配色方案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】</a:t>
              </a:r>
              <a:endPara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38" name="椭圆 37"/>
            <p:cNvSpPr/>
            <p:nvPr userDrawn="1"/>
          </p:nvSpPr>
          <p:spPr bwMode="auto">
            <a:xfrm>
              <a:off x="468313" y="3778814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9" name="椭圆 38"/>
            <p:cNvSpPr/>
            <p:nvPr userDrawn="1"/>
          </p:nvSpPr>
          <p:spPr bwMode="auto">
            <a:xfrm>
              <a:off x="1169203" y="3778814"/>
              <a:ext cx="504056" cy="50405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0" name="椭圆 39"/>
            <p:cNvSpPr/>
            <p:nvPr userDrawn="1"/>
          </p:nvSpPr>
          <p:spPr bwMode="auto">
            <a:xfrm>
              <a:off x="1870093" y="3778814"/>
              <a:ext cx="504056" cy="50405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1" name="椭圆 40"/>
            <p:cNvSpPr/>
            <p:nvPr userDrawn="1"/>
          </p:nvSpPr>
          <p:spPr bwMode="auto">
            <a:xfrm>
              <a:off x="2570983" y="3778814"/>
              <a:ext cx="504056" cy="50405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4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42" name="直接连接符 41"/>
            <p:cNvCxnSpPr>
              <a:stCxn id="38" idx="7"/>
              <a:endCxn id="38" idx="3"/>
            </p:cNvCxnSpPr>
            <p:nvPr userDrawn="1"/>
          </p:nvCxnSpPr>
          <p:spPr>
            <a:xfrm flipH="1">
              <a:off x="542130" y="385263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>
              <a:stCxn id="39" idx="7"/>
              <a:endCxn id="39" idx="3"/>
            </p:cNvCxnSpPr>
            <p:nvPr userDrawn="1"/>
          </p:nvCxnSpPr>
          <p:spPr>
            <a:xfrm flipH="1">
              <a:off x="1243020" y="385263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>
              <a:stCxn id="40" idx="7"/>
              <a:endCxn id="40" idx="3"/>
            </p:cNvCxnSpPr>
            <p:nvPr userDrawn="1"/>
          </p:nvCxnSpPr>
          <p:spPr>
            <a:xfrm flipH="1">
              <a:off x="1943910" y="385263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41" idx="7"/>
              <a:endCxn id="41" idx="3"/>
            </p:cNvCxnSpPr>
            <p:nvPr userDrawn="1"/>
          </p:nvCxnSpPr>
          <p:spPr>
            <a:xfrm flipH="1">
              <a:off x="2644800" y="3852631"/>
              <a:ext cx="356422" cy="356422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 userDrawn="1"/>
          </p:nvSpPr>
          <p:spPr bwMode="auto">
            <a:xfrm>
              <a:off x="3271873" y="3778814"/>
              <a:ext cx="504056" cy="5040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5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7" name="椭圆 46"/>
            <p:cNvSpPr/>
            <p:nvPr userDrawn="1"/>
          </p:nvSpPr>
          <p:spPr bwMode="auto">
            <a:xfrm>
              <a:off x="3972763" y="3778814"/>
              <a:ext cx="504056" cy="5040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6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8" name="椭圆 47"/>
            <p:cNvSpPr/>
            <p:nvPr userDrawn="1"/>
          </p:nvSpPr>
          <p:spPr bwMode="auto">
            <a:xfrm>
              <a:off x="7477213" y="3778814"/>
              <a:ext cx="504056" cy="5040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7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9" name="椭圆 48"/>
            <p:cNvSpPr/>
            <p:nvPr userDrawn="1"/>
          </p:nvSpPr>
          <p:spPr bwMode="auto">
            <a:xfrm>
              <a:off x="8178102" y="3778814"/>
              <a:ext cx="504056" cy="504056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8</a:t>
              </a:r>
              <a:endParaRPr lang="zh-CN" alt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9" name="内容占位符 4"/>
            <p:cNvSpPr txBox="1">
              <a:spLocks/>
            </p:cNvSpPr>
            <p:nvPr userDrawn="1"/>
          </p:nvSpPr>
          <p:spPr>
            <a:xfrm>
              <a:off x="468314" y="1227376"/>
              <a:ext cx="8203430" cy="425203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marL="342900" indent="-3429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1pPr>
              <a:lvl2pPr marL="742950" indent="-28575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Char char="»"/>
                <a:defRPr sz="1200" kern="1200">
                  <a:solidFill>
                    <a:schemeClr val="tx1"/>
                  </a:solidFill>
                  <a:latin typeface="+mj-ea"/>
                  <a:ea typeface="+mj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1600" b="1" dirty="0" smtClean="0">
                  <a:solidFill>
                    <a:schemeClr val="bg1">
                      <a:lumMod val="50000"/>
                    </a:schemeClr>
                  </a:solidFill>
                </a:rPr>
                <a:t>2007/2010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</a:rPr>
                <a:t>版本配色方案 </a:t>
              </a:r>
              <a:r>
                <a:rPr lang="zh-CN" altLang="en-US" sz="1600" b="1" dirty="0" smtClean="0"/>
                <a:t>（</a:t>
              </a:r>
              <a:r>
                <a:rPr lang="en-US" altLang="zh-CN" sz="1600" b="1" dirty="0" smtClean="0"/>
                <a:t>12</a:t>
              </a:r>
              <a:r>
                <a:rPr lang="zh-CN" altLang="en-US" sz="1600" b="1" dirty="0" smtClean="0"/>
                <a:t>种配色）</a:t>
              </a:r>
              <a:endParaRPr lang="zh-CN" altLang="en-US" sz="1600" b="1" dirty="0"/>
            </a:p>
          </p:txBody>
        </p:sp>
      </p:grpSp>
      <p:sp>
        <p:nvSpPr>
          <p:cNvPr id="56" name="日期占位符 5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7" name="页脚占位符 5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8" name="灯片编号占位符 5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altLang="zh-CN" smtClean="0"/>
              <a:t>P</a:t>
            </a:r>
            <a:fld id="{62DCC93C-90AC-48A1-9D9E-CBAB17A915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043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59" b="9587"/>
          <a:stretch/>
        </p:blipFill>
        <p:spPr bwMode="auto">
          <a:xfrm>
            <a:off x="-36512" y="5085184"/>
            <a:ext cx="9144001" cy="10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 userDrawn="1"/>
        </p:nvSpPr>
        <p:spPr bwMode="auto">
          <a:xfrm>
            <a:off x="0" y="2132856"/>
            <a:ext cx="9141948" cy="298303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9" name="矩形 11"/>
          <p:cNvSpPr>
            <a:spLocks noChangeArrowheads="1"/>
          </p:cNvSpPr>
          <p:nvPr userDrawn="1"/>
        </p:nvSpPr>
        <p:spPr bwMode="auto">
          <a:xfrm>
            <a:off x="0" y="6864350"/>
            <a:ext cx="9144000" cy="287338"/>
          </a:xfrm>
          <a:prstGeom prst="rect">
            <a:avLst/>
          </a:prstGeom>
          <a:solidFill>
            <a:srgbClr val="BBBFC3">
              <a:alpha val="0"/>
            </a:srgbClr>
          </a:solidFill>
          <a:ln>
            <a:noFill/>
          </a:ln>
          <a:extLst/>
        </p:spPr>
        <p:txBody>
          <a:bodyPr anchor="ctr"/>
          <a:lstStyle/>
          <a:p>
            <a:pPr marL="622300" lvl="0"/>
            <a:endParaRPr lang="en-US" altLang="zh-CN" sz="1100" dirty="0">
              <a:cs typeface="Arial" charset="0"/>
            </a:endParaRPr>
          </a:p>
        </p:txBody>
      </p:sp>
      <p:sp>
        <p:nvSpPr>
          <p:cNvPr id="13" name="Rectangle 5">
            <a:hlinkClick r:id="rId3"/>
          </p:cNvPr>
          <p:cNvSpPr txBox="1">
            <a:spLocks noChangeArrowheads="1"/>
          </p:cNvSpPr>
          <p:nvPr userDrawn="1"/>
        </p:nvSpPr>
        <p:spPr bwMode="gray">
          <a:xfrm>
            <a:off x="0" y="5913456"/>
            <a:ext cx="3059832" cy="504527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49000"/>
                </a:schemeClr>
              </a:gs>
              <a:gs pos="0">
                <a:schemeClr val="accent1">
                  <a:tint val="23500"/>
                  <a:satMod val="160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 lIns="144000" rIns="504000"/>
          <a:lstStyle>
            <a:lvl1pPr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l" eaLnBrk="0" hangingPunct="0">
              <a:spcBef>
                <a:spcPct val="60000"/>
              </a:spcBef>
              <a:buClr>
                <a:schemeClr val="accent1"/>
              </a:buClr>
            </a:pPr>
            <a:endParaRPr lang="en-US" altLang="zh-CN" sz="1400" i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" name="Picture 386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62" b="48254"/>
          <a:stretch/>
        </p:blipFill>
        <p:spPr bwMode="auto">
          <a:xfrm>
            <a:off x="1681530" y="1268760"/>
            <a:ext cx="7460417" cy="558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5368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47EA87-F57F-4A00-B06C-5EF067B292A6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35B85-9056-4E38-8631-AD4378D3323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896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1C0869-790E-4FD4-BEE7-E51513898B74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A2704-B6A0-41E3-8451-1CCE3642279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57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CCC12C-EEE6-41BD-83E6-A49E96B736A3}" type="datetime1">
              <a:rPr lang="zh-CN" altLang="en-US">
                <a:solidFill>
                  <a:srgbClr val="000000"/>
                </a:solidFill>
              </a:rPr>
              <a:pPr/>
              <a:t>2015/1/23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C78A0-E569-4D50-8D75-2B9D741BF22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793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侧圆角矩形 8"/>
          <p:cNvSpPr/>
          <p:nvPr userDrawn="1"/>
        </p:nvSpPr>
        <p:spPr bwMode="auto">
          <a:xfrm flipV="1">
            <a:off x="-4150" y="-27384"/>
            <a:ext cx="9144385" cy="6891734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3">
              <a:lumMod val="75000"/>
              <a:alpha val="68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pic>
        <p:nvPicPr>
          <p:cNvPr id="101" name="Picture 386"/>
          <p:cNvPicPr>
            <a:picLocks noChangeAspect="1" noChangeArrowheads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62" b="48254"/>
          <a:stretch/>
        </p:blipFill>
        <p:spPr bwMode="auto">
          <a:xfrm>
            <a:off x="3059790" y="2204830"/>
            <a:ext cx="6084210" cy="4653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" name="Picture 2"/>
          <p:cNvPicPr>
            <a:picLocks noChangeAspect="1" noChangeArrowheads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14490" b="12853"/>
          <a:stretch/>
        </p:blipFill>
        <p:spPr bwMode="auto">
          <a:xfrm>
            <a:off x="1" y="692696"/>
            <a:ext cx="86645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9" name="Picture 2"/>
          <p:cNvPicPr>
            <a:picLocks noChangeAspect="1" noChangeArrowheads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7" t="16910" r="12708" b="9588"/>
          <a:stretch/>
        </p:blipFill>
        <p:spPr bwMode="auto">
          <a:xfrm>
            <a:off x="611560" y="6308725"/>
            <a:ext cx="8218235" cy="19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68313" y="6453188"/>
            <a:ext cx="1007343" cy="268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zh-CN" smtClean="0"/>
              <a:t>P</a:t>
            </a:r>
            <a:fld id="{62DCC93C-90AC-48A1-9D9E-CBAB17A915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3" name="标题占位符 12"/>
          <p:cNvSpPr>
            <a:spLocks noGrp="1"/>
          </p:cNvSpPr>
          <p:nvPr>
            <p:ph type="title"/>
          </p:nvPr>
        </p:nvSpPr>
        <p:spPr>
          <a:xfrm>
            <a:off x="468314" y="282576"/>
            <a:ext cx="7087714" cy="349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6" name="矩形 15"/>
          <p:cNvSpPr/>
          <p:nvPr userDrawn="1"/>
        </p:nvSpPr>
        <p:spPr>
          <a:xfrm>
            <a:off x="7556027" y="282575"/>
            <a:ext cx="1108549" cy="34925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LOGO</a:t>
            </a:r>
            <a:endParaRPr lang="en-US" altLang="zh-CN" b="1" dirty="0">
              <a:solidFill>
                <a:srgbClr val="808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矩形 11"/>
          <p:cNvSpPr>
            <a:spLocks noChangeArrowheads="1"/>
          </p:cNvSpPr>
          <p:nvPr userDrawn="1"/>
        </p:nvSpPr>
        <p:spPr bwMode="auto">
          <a:xfrm>
            <a:off x="0" y="6864350"/>
            <a:ext cx="9144000" cy="287338"/>
          </a:xfrm>
          <a:prstGeom prst="rect">
            <a:avLst/>
          </a:prstGeom>
          <a:solidFill>
            <a:srgbClr val="BBBFC3">
              <a:alpha val="0"/>
            </a:srgbClr>
          </a:solidFill>
          <a:ln>
            <a:noFill/>
          </a:ln>
          <a:extLst/>
        </p:spPr>
        <p:txBody>
          <a:bodyPr anchor="ctr"/>
          <a:lstStyle/>
          <a:p>
            <a:pPr marL="622300"/>
            <a:endParaRPr lang="en-US" altLang="zh-CN" sz="11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2"/>
          </p:nvPr>
        </p:nvSpPr>
        <p:spPr>
          <a:xfrm>
            <a:off x="6530976" y="6453188"/>
            <a:ext cx="2133600" cy="268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446342" y="740130"/>
            <a:ext cx="8197032" cy="5568595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idx="1"/>
          </p:nvPr>
        </p:nvSpPr>
        <p:spPr>
          <a:xfrm>
            <a:off x="468313" y="981076"/>
            <a:ext cx="8207375" cy="5400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53188"/>
            <a:ext cx="2895600" cy="26828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72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3" r:id="rId3"/>
    <p:sldLayoutId id="2147483662" r:id="rId4"/>
    <p:sldLayoutId id="2147483667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20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j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j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j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j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j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6152C4E1-4FA3-423E-A4F5-6A4CCF04F329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2015/1/23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C068B733-BBC5-457B-A6EF-8EBEED2E8AF8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59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83768" y="2492896"/>
            <a:ext cx="6048672" cy="778259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>
                <a:solidFill>
                  <a:schemeClr val="tx1"/>
                </a:solidFill>
              </a:rPr>
              <a:t>个人</a:t>
            </a:r>
            <a:r>
              <a:rPr lang="zh-CN" altLang="en-US" dirty="0" smtClean="0">
                <a:solidFill>
                  <a:schemeClr val="tx1"/>
                </a:solidFill>
              </a:rPr>
              <a:t>简历</a:t>
            </a:r>
            <a:r>
              <a:rPr lang="en-US" altLang="zh-CN" dirty="0" smtClean="0">
                <a:solidFill>
                  <a:schemeClr val="tx1"/>
                </a:solidFill>
              </a:rPr>
              <a:t>/</a:t>
            </a:r>
            <a:r>
              <a:rPr lang="zh-CN" altLang="en-US" dirty="0" smtClean="0">
                <a:solidFill>
                  <a:schemeClr val="tx1"/>
                </a:solidFill>
              </a:rPr>
              <a:t>自我介绍幻灯片模板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27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单击此处添加标题文本</a:t>
            </a:r>
            <a:r>
              <a:rPr lang="en-US" altLang="zh-CN" dirty="0" smtClean="0"/>
              <a:t>/28</a:t>
            </a:r>
            <a:r>
              <a:rPr lang="zh-CN" altLang="en-US" dirty="0" smtClean="0"/>
              <a:t>号字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CN" altLang="en-US" dirty="0" smtClean="0"/>
              <a:t>单击此处添加内容文本</a:t>
            </a:r>
            <a:r>
              <a:rPr lang="en-US" altLang="zh-CN" dirty="0" smtClean="0"/>
              <a:t>/18</a:t>
            </a:r>
            <a:r>
              <a:rPr lang="zh-CN" altLang="en-US" dirty="0" smtClean="0"/>
              <a:t>号字</a:t>
            </a:r>
            <a:endParaRPr lang="en-US" altLang="zh-CN" dirty="0" smtClean="0"/>
          </a:p>
          <a:p>
            <a:r>
              <a:rPr lang="zh-CN" altLang="en-US" dirty="0" smtClean="0"/>
              <a:t>如需对此处占位符文本进行修改，</a:t>
            </a:r>
            <a:r>
              <a:rPr lang="en-US" altLang="zh-CN" b="1" dirty="0">
                <a:solidFill>
                  <a:schemeClr val="accent2"/>
                </a:solidFill>
              </a:rPr>
              <a:t>07/10</a:t>
            </a:r>
            <a:r>
              <a:rPr lang="zh-CN" altLang="en-US" b="1" dirty="0" smtClean="0">
                <a:solidFill>
                  <a:schemeClr val="accent2"/>
                </a:solidFill>
              </a:rPr>
              <a:t>版本</a:t>
            </a:r>
            <a:r>
              <a:rPr lang="en-US" altLang="zh-CN" dirty="0" smtClean="0"/>
              <a:t>【</a:t>
            </a:r>
            <a:r>
              <a:rPr lang="zh-CN" altLang="en-US" dirty="0" smtClean="0"/>
              <a:t>视图</a:t>
            </a:r>
            <a:r>
              <a:rPr lang="en-US" altLang="zh-CN" dirty="0" smtClean="0"/>
              <a:t>】</a:t>
            </a:r>
            <a:r>
              <a:rPr lang="zh-CN" altLang="en-US" dirty="0"/>
              <a:t>菜单中 </a:t>
            </a:r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  <a:sym typeface="Wingdings" pitchFamily="2" charset="2"/>
              </a:rPr>
              <a:t> </a:t>
            </a:r>
            <a:r>
              <a:rPr lang="en-US" altLang="zh-CN" dirty="0" smtClean="0"/>
              <a:t>【</a:t>
            </a:r>
            <a:r>
              <a:rPr lang="zh-CN" altLang="en-US" dirty="0" smtClean="0"/>
              <a:t>幻灯片母版</a:t>
            </a:r>
            <a:r>
              <a:rPr lang="en-US" altLang="zh-CN" dirty="0" smtClean="0"/>
              <a:t>】</a:t>
            </a:r>
            <a:r>
              <a:rPr lang="zh-CN" altLang="en-US" dirty="0"/>
              <a:t>中修改；</a:t>
            </a:r>
            <a:r>
              <a:rPr lang="en-US" altLang="zh-CN" b="1" dirty="0">
                <a:solidFill>
                  <a:schemeClr val="accent2"/>
                </a:solidFill>
              </a:rPr>
              <a:t>03</a:t>
            </a:r>
            <a:r>
              <a:rPr lang="zh-CN" altLang="en-US" b="1" dirty="0">
                <a:solidFill>
                  <a:schemeClr val="accent2"/>
                </a:solidFill>
              </a:rPr>
              <a:t>版本</a:t>
            </a:r>
            <a:r>
              <a:rPr lang="en-US" altLang="zh-CN" dirty="0" smtClean="0"/>
              <a:t>【</a:t>
            </a:r>
            <a:r>
              <a:rPr lang="zh-CN" altLang="en-US" dirty="0" smtClean="0"/>
              <a:t>视图</a:t>
            </a:r>
            <a:r>
              <a:rPr lang="en-US" altLang="zh-CN" dirty="0" smtClean="0"/>
              <a:t>】</a:t>
            </a:r>
            <a:r>
              <a:rPr lang="zh-CN" altLang="en-US" dirty="0" smtClean="0"/>
              <a:t>菜单</a:t>
            </a:r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  <a:sym typeface="Wingdings" pitchFamily="2" charset="2"/>
              </a:rPr>
              <a:t> 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母版</a:t>
            </a:r>
            <a:r>
              <a:rPr lang="en-US" altLang="zh-CN" dirty="0" smtClean="0"/>
              <a:t>】</a:t>
            </a:r>
            <a:r>
              <a:rPr lang="en-US" altLang="zh-CN" dirty="0" smtClean="0">
                <a:latin typeface="Arial" pitchFamily="34" charset="0"/>
                <a:ea typeface="微软雅黑" pitchFamily="34" charset="-122"/>
                <a:cs typeface="Arial" pitchFamily="34" charset="0"/>
                <a:sym typeface="Wingdings" pitchFamily="2" charset="2"/>
              </a:rPr>
              <a:t></a:t>
            </a:r>
            <a:r>
              <a:rPr lang="en-US" altLang="zh-CN" dirty="0" smtClean="0"/>
              <a:t> 【</a:t>
            </a:r>
            <a:r>
              <a:rPr lang="zh-CN" altLang="en-US" dirty="0" smtClean="0"/>
              <a:t>幻灯片母版</a:t>
            </a:r>
            <a:r>
              <a:rPr lang="en-US" altLang="zh-CN" dirty="0" smtClean="0"/>
              <a:t>】</a:t>
            </a:r>
            <a:r>
              <a:rPr lang="zh-CN" altLang="en-US" dirty="0" smtClean="0"/>
              <a:t>中修改。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</a:t>
            </a:r>
            <a:fld id="{62DCC93C-90AC-48A1-9D9E-CBAB17A91522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027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468314" y="204735"/>
            <a:ext cx="7087714" cy="504929"/>
          </a:xfrm>
        </p:spPr>
        <p:txBody>
          <a:bodyPr/>
          <a:lstStyle/>
          <a:p>
            <a:r>
              <a:rPr lang="zh-CN" altLang="en-US" dirty="0" smtClean="0"/>
              <a:t>配色方案说明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6"/>
          </p:nvPr>
        </p:nvSpPr>
        <p:spPr>
          <a:xfrm>
            <a:off x="468313" y="6453188"/>
            <a:ext cx="1007343" cy="268287"/>
          </a:xfrm>
        </p:spPr>
        <p:txBody>
          <a:bodyPr/>
          <a:lstStyle/>
          <a:p>
            <a:r>
              <a:rPr lang="en-US" altLang="zh-CN" smtClean="0"/>
              <a:t>P</a:t>
            </a:r>
            <a:fld id="{62DCC93C-90AC-48A1-9D9E-CBAB17A91522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84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/>
          <p:cNvSpPr txBox="1">
            <a:spLocks/>
          </p:cNvSpPr>
          <p:nvPr/>
        </p:nvSpPr>
        <p:spPr>
          <a:xfrm>
            <a:off x="-46" y="2670039"/>
            <a:ext cx="8661128" cy="8029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+mj-ea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400" dirty="0" smtClean="0">
                <a:solidFill>
                  <a:schemeClr val="tx1"/>
                </a:solidFill>
              </a:rPr>
              <a:t>谢谢各位</a:t>
            </a:r>
            <a:endParaRPr lang="zh-CN" altLang="en-US" sz="4400" dirty="0">
              <a:solidFill>
                <a:schemeClr val="tx1"/>
              </a:solidFill>
            </a:endParaRPr>
          </a:p>
        </p:txBody>
      </p:sp>
      <p:sp>
        <p:nvSpPr>
          <p:cNvPr id="3" name="副标题 4"/>
          <p:cNvSpPr txBox="1">
            <a:spLocks/>
          </p:cNvSpPr>
          <p:nvPr/>
        </p:nvSpPr>
        <p:spPr>
          <a:xfrm>
            <a:off x="-46" y="3472994"/>
            <a:ext cx="867568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zh-CN" altLang="en-US" dirty="0" smtClean="0">
                <a:cs typeface="Arial" pitchFamily="34" charset="0"/>
              </a:rPr>
              <a:t>单击添加副标题</a:t>
            </a:r>
            <a:r>
              <a:rPr lang="en-US" altLang="zh-CN" dirty="0" smtClean="0">
                <a:cs typeface="Arial" pitchFamily="34" charset="0"/>
              </a:rPr>
              <a:t>/18</a:t>
            </a:r>
            <a:r>
              <a:rPr lang="zh-CN" altLang="en-US" dirty="0" smtClean="0">
                <a:cs typeface="Arial" pitchFamily="34" charset="0"/>
              </a:rPr>
              <a:t>号字</a:t>
            </a:r>
            <a:endParaRPr lang="zh-CN" altLang="en-US" dirty="0"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6916" y="765175"/>
            <a:ext cx="1108549" cy="34925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808080"/>
                </a:solidFill>
                <a:latin typeface="Arial" pitchFamily="34" charset="0"/>
                <a:cs typeface="Arial" pitchFamily="34" charset="0"/>
              </a:rPr>
              <a:t>LOGO</a:t>
            </a:r>
            <a:endParaRPr lang="en-US" altLang="zh-CN" b="1" dirty="0">
              <a:solidFill>
                <a:srgbClr val="808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72000" y="5877272"/>
            <a:ext cx="108012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7323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1559654"/>
      </p:ext>
    </p:extLst>
  </p:cSld>
  <p:clrMapOvr>
    <a:masterClrMapping/>
  </p:clrMapOvr>
</p:sld>
</file>

<file path=ppt/theme/theme1.xml><?xml version="1.0" encoding="utf-8"?>
<a:theme xmlns:a="http://schemas.openxmlformats.org/drawingml/2006/main" name="由Nordri®（www.nordridesign.com ） 设计提供">
  <a:themeElements>
    <a:clrScheme name="自定义 28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EEB200"/>
      </a:accent1>
      <a:accent2>
        <a:srgbClr val="0099CC"/>
      </a:accent2>
      <a:accent3>
        <a:srgbClr val="FFCF3F"/>
      </a:accent3>
      <a:accent4>
        <a:srgbClr val="777777"/>
      </a:accent4>
      <a:accent5>
        <a:srgbClr val="B2B2B2"/>
      </a:accent5>
      <a:accent6>
        <a:srgbClr val="DDDDDD"/>
      </a:accent6>
      <a:hlink>
        <a:srgbClr val="0070C0"/>
      </a:hlink>
      <a:folHlink>
        <a:srgbClr val="7030A0"/>
      </a:folHlink>
    </a:clrScheme>
    <a:fontScheme name="Nordri开发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1910E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  <a:txDef>
      <a:spPr>
        <a:noFill/>
      </a:spPr>
      <a:bodyPr wrap="none" rtlCol="0">
        <a:spAutoFit/>
      </a:bodyPr>
      <a:lstStyle>
        <a:defPPr>
          <a:lnSpc>
            <a:spcPct val="120000"/>
          </a:lnSpc>
          <a:defRPr sz="1600" dirty="0" err="1" smtClean="0">
            <a:solidFill>
              <a:prstClr val="black"/>
            </a:solidFill>
            <a:latin typeface="Arial" pitchFamily="34" charset="0"/>
            <a:ea typeface="微软雅黑" pitchFamily="34" charset="-122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1667</TotalTime>
  <Words>185</Words>
  <Application>Microsoft Office PowerPoint</Application>
  <PresentationFormat>全屏显示(4:3)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宋体</vt:lpstr>
      <vt:lpstr>微软雅黑</vt:lpstr>
      <vt:lpstr>Arial</vt:lpstr>
      <vt:lpstr>Calibri</vt:lpstr>
      <vt:lpstr>Wingdings</vt:lpstr>
      <vt:lpstr>由Nordri®（www.nordridesign.com ） 设计提供</vt:lpstr>
      <vt:lpstr>默认设计模板</vt:lpstr>
      <vt:lpstr>个人简历/自我介绍幻灯片模板</vt:lpstr>
      <vt:lpstr>单击此处添加标题文本/28号字</vt:lpstr>
      <vt:lpstr>配色方案说明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PPT模板/图示</dc:subject>
  <dc:creator>www.1ppt.com</dc:creator>
  <dc:description>Nordri® _x000d_
专注于有效的信息传递设计_x000d_
www.nordridesign.com</dc:description>
  <cp:lastModifiedBy>a</cp:lastModifiedBy>
  <cp:revision>346</cp:revision>
  <dcterms:created xsi:type="dcterms:W3CDTF">2011-11-03T02:06:41Z</dcterms:created>
  <dcterms:modified xsi:type="dcterms:W3CDTF">2015-01-23T02:54:12Z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280499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</Properties>
</file>