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E8F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1386" y="3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710417-BE16-415C-A2CC-88B9FE773F50}" type="datetimeFigureOut">
              <a:rPr lang="zh-CN" altLang="en-US" smtClean="0"/>
              <a:t>2015/2/10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2804C-BC46-4D0A-994D-1C20B0467B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060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H:\Course_教程\“激扬北科 幻舞梦想”第二届校园PPT设计制作大赛素材+教程\相关素材\图片素材\3\160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78" r="3078"/>
          <a:stretch/>
        </p:blipFill>
        <p:spPr bwMode="auto">
          <a:xfrm>
            <a:off x="0" y="-28574"/>
            <a:ext cx="9144000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 userDrawn="1"/>
        </p:nvSpPr>
        <p:spPr>
          <a:xfrm>
            <a:off x="0" y="-28574"/>
            <a:ext cx="9144000" cy="6886574"/>
          </a:xfrm>
          <a:prstGeom prst="rect">
            <a:avLst/>
          </a:prstGeom>
          <a:solidFill>
            <a:srgbClr val="000000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4294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2947E3-9F9E-487B-BDE6-D023F0AA72CB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C4C28-06AF-4CB2-8B5F-BC967F2E94E4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947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0C6E27-F000-4F1E-9133-B25B4B33B3BD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6C13C-80FB-48EA-A9DC-54CC34F042C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203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8F45D0-4A82-4654-8C84-63D53DD56857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70E1E-96F0-4772-94B8-EA24317BD60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318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FCF5F-4F19-41CE-A568-DAB4EF072030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3600E-D850-4E92-AEC0-24C7919B01E7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404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3381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EED7A5-550E-4B93-93CA-3A246892F9E8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256C0-E3BB-41F3-8347-104892D5E53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850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188040-D295-4CD5-AB41-9F403F4B7A3B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78487-C9C2-4B11-AF08-2FDAF55D564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362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B478B-5B35-4BAD-AD7D-F9BB27F1BEFD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50CB6-BD80-4A08-B552-476D06A03F79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919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6EF9F3-98C6-4680-9364-C95C99DE009C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62654-1A38-4983-9710-5BFC17E3DE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037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C89F56-9B39-47C1-802D-50B0856D379E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D9A2D-4EE5-4B4A-AEE4-AF4535921D99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871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1504D6-B3CC-4292-A063-569B95F81988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F08DE-46EF-4B42-AF55-DE23771CB72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75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E4A95E-C2B8-40C1-BB83-065515122501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8807F-9B2F-41BC-AB13-01542396D6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003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0969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B2D6AD86-FFD2-4540-A467-2E48E1768C77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2015/2/10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41B370D5-E57C-49EE-83C4-34ABD8F53A32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45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9.jpeg"/><Relationship Id="rId3" Type="http://schemas.openxmlformats.org/officeDocument/2006/relationships/image" Target="../media/image3.png"/><Relationship Id="rId7" Type="http://schemas.openxmlformats.org/officeDocument/2006/relationships/slide" Target="slide4.xml"/><Relationship Id="rId12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slide" Target="slide3.xml"/><Relationship Id="rId5" Type="http://schemas.openxmlformats.org/officeDocument/2006/relationships/image" Target="../media/image5.jpe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slide" Target="slide5.xml"/><Relationship Id="rId1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-794" y="2946332"/>
            <a:ext cx="2268537" cy="2267744"/>
            <a:chOff x="-793" y="548680"/>
            <a:chExt cx="2268537" cy="2267744"/>
          </a:xfrm>
        </p:grpSpPr>
        <p:sp>
          <p:nvSpPr>
            <p:cNvPr id="12" name="矩形 11"/>
            <p:cNvSpPr/>
            <p:nvPr/>
          </p:nvSpPr>
          <p:spPr>
            <a:xfrm>
              <a:off x="0" y="548680"/>
              <a:ext cx="2267744" cy="2267744"/>
            </a:xfrm>
            <a:prstGeom prst="rect">
              <a:avLst/>
            </a:prstGeom>
            <a:solidFill>
              <a:srgbClr val="1E8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93" y="548680"/>
              <a:ext cx="2268537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31" name="向右" descr="C:\Users\Windows\Desktop\metrostation_by_yankoa-d312tty\PNG\System\White\MB_0006_ba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01987" y="5714999"/>
            <a:ext cx="540822" cy="540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向左" descr="C:\Users\Windows\Desktop\metrostation_by_yankoa-d312tty\PNG\System\White\MB_0006_bac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72" y="5715001"/>
            <a:ext cx="540824" cy="54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6" name="组合 1035"/>
          <p:cNvGrpSpPr/>
          <p:nvPr/>
        </p:nvGrpSpPr>
        <p:grpSpPr>
          <a:xfrm>
            <a:off x="-793" y="548680"/>
            <a:ext cx="2268537" cy="2267744"/>
            <a:chOff x="-793" y="548680"/>
            <a:chExt cx="2268537" cy="2267744"/>
          </a:xfrm>
        </p:grpSpPr>
        <p:sp>
          <p:nvSpPr>
            <p:cNvPr id="4" name="矩形 3"/>
            <p:cNvSpPr/>
            <p:nvPr/>
          </p:nvSpPr>
          <p:spPr>
            <a:xfrm>
              <a:off x="0" y="548680"/>
              <a:ext cx="2267744" cy="2267744"/>
            </a:xfrm>
            <a:prstGeom prst="rect">
              <a:avLst/>
            </a:prstGeom>
            <a:solidFill>
              <a:srgbClr val="1E8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93" y="548680"/>
              <a:ext cx="2268537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4" name="Picture 9" descr="C:\Users\Windows\Desktop\Govern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69" y="1047750"/>
              <a:ext cx="1467810" cy="12696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51" name="组合 1050"/>
          <p:cNvGrpSpPr/>
          <p:nvPr/>
        </p:nvGrpSpPr>
        <p:grpSpPr>
          <a:xfrm>
            <a:off x="2411760" y="548680"/>
            <a:ext cx="4689474" cy="2267744"/>
            <a:chOff x="2411760" y="548680"/>
            <a:chExt cx="4689474" cy="2267744"/>
          </a:xfrm>
        </p:grpSpPr>
        <p:pic>
          <p:nvPicPr>
            <p:cNvPr id="1037" name="Picture 10" descr="H:\Course_教程\“激扬北科 幻舞梦想”第二届校园PPT设计制作大赛素材+教程\相关素材\图片素材\3\134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-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078" b="22760"/>
            <a:stretch/>
          </p:blipFill>
          <p:spPr bwMode="auto">
            <a:xfrm>
              <a:off x="2413399" y="548680"/>
              <a:ext cx="4687835" cy="22677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1760" y="548680"/>
              <a:ext cx="4689474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35" name="TextBox 1034"/>
            <p:cNvSpPr txBox="1"/>
            <p:nvPr/>
          </p:nvSpPr>
          <p:spPr>
            <a:xfrm>
              <a:off x="2637708" y="1340768"/>
              <a:ext cx="4463526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公司</a:t>
              </a:r>
              <a:r>
                <a:rPr lang="zh-CN" altLang="en-US" sz="4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简介</a:t>
              </a:r>
              <a:endParaRPr lang="en-US" altLang="zh-CN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组织</a:t>
              </a:r>
              <a:r>
                <a:rPr lang="zh-CN" alt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结构、部门职责、企业愿景</a:t>
              </a:r>
              <a:r>
                <a:rPr lang="en-US" altLang="zh-CN" sz="2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……</a:t>
              </a:r>
              <a:endParaRPr lang="zh-CN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49" name="组合 1048"/>
          <p:cNvGrpSpPr/>
          <p:nvPr/>
        </p:nvGrpSpPr>
        <p:grpSpPr>
          <a:xfrm>
            <a:off x="4814212" y="2946332"/>
            <a:ext cx="4691343" cy="2267744"/>
            <a:chOff x="4814212" y="2946332"/>
            <a:chExt cx="4691343" cy="2267744"/>
          </a:xfrm>
        </p:grpSpPr>
        <p:sp>
          <p:nvSpPr>
            <p:cNvPr id="24" name="矩形 23">
              <a:hlinkClick r:id="rId7" action="ppaction://hlinksldjump"/>
            </p:cNvPr>
            <p:cNvSpPr/>
            <p:nvPr/>
          </p:nvSpPr>
          <p:spPr>
            <a:xfrm>
              <a:off x="4815852" y="2946332"/>
              <a:ext cx="4688981" cy="2267744"/>
            </a:xfrm>
            <a:prstGeom prst="rect">
              <a:avLst/>
            </a:prstGeom>
            <a:solidFill>
              <a:srgbClr val="1E8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5" name="Picture 3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4212" y="2946332"/>
              <a:ext cx="4690621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9" name="TextBox 58">
              <a:hlinkClick r:id="rId7" action="ppaction://hlinksldjump"/>
            </p:cNvPr>
            <p:cNvSpPr txBox="1"/>
            <p:nvPr/>
          </p:nvSpPr>
          <p:spPr>
            <a:xfrm>
              <a:off x="5042029" y="3645024"/>
              <a:ext cx="4463526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 smtClean="0">
                  <a:latin typeface="微软雅黑" pitchFamily="34" charset="-122"/>
                  <a:ea typeface="微软雅黑" pitchFamily="34" charset="-122"/>
                </a:rPr>
                <a:t>年度财报</a:t>
              </a:r>
              <a:endParaRPr lang="en-US" altLang="zh-CN" sz="4800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000" dirty="0" smtClean="0">
                  <a:latin typeface="微软雅黑" pitchFamily="34" charset="-122"/>
                  <a:ea typeface="微软雅黑" pitchFamily="34" charset="-122"/>
                </a:rPr>
                <a:t>全年数据、收支情况、</a:t>
              </a:r>
              <a:r>
                <a:rPr lang="en-US" altLang="zh-CN" sz="2000" dirty="0" smtClean="0">
                  <a:latin typeface="微软雅黑" pitchFamily="34" charset="-122"/>
                  <a:ea typeface="微软雅黑" pitchFamily="34" charset="-122"/>
                </a:rPr>
                <a:t>Q1</a:t>
              </a:r>
              <a:r>
                <a:rPr lang="zh-CN" altLang="en-US" sz="2000" dirty="0" smtClean="0">
                  <a:latin typeface="微软雅黑" pitchFamily="34" charset="-122"/>
                  <a:ea typeface="微软雅黑" pitchFamily="34" charset="-122"/>
                </a:rPr>
                <a:t>预估</a:t>
              </a:r>
              <a:r>
                <a:rPr lang="en-US" altLang="zh-CN" sz="2000" dirty="0" smtClean="0">
                  <a:latin typeface="微软雅黑" pitchFamily="34" charset="-122"/>
                  <a:ea typeface="微软雅黑" pitchFamily="34" charset="-122"/>
                </a:rPr>
                <a:t>……</a:t>
              </a:r>
              <a:endParaRPr lang="zh-CN" altLang="en-US" sz="20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50" name="组合 1049"/>
          <p:cNvGrpSpPr/>
          <p:nvPr/>
        </p:nvGrpSpPr>
        <p:grpSpPr>
          <a:xfrm>
            <a:off x="2411760" y="2946332"/>
            <a:ext cx="2268537" cy="2267744"/>
            <a:chOff x="2411760" y="2946332"/>
            <a:chExt cx="2268537" cy="2267744"/>
          </a:xfrm>
        </p:grpSpPr>
        <p:grpSp>
          <p:nvGrpSpPr>
            <p:cNvPr id="17" name="组合 16"/>
            <p:cNvGrpSpPr/>
            <p:nvPr/>
          </p:nvGrpSpPr>
          <p:grpSpPr>
            <a:xfrm>
              <a:off x="2411760" y="2946332"/>
              <a:ext cx="2268537" cy="2267744"/>
              <a:chOff x="-793" y="548680"/>
              <a:chExt cx="2268537" cy="2267744"/>
            </a:xfrm>
          </p:grpSpPr>
          <p:sp>
            <p:nvSpPr>
              <p:cNvPr id="18" name="矩形 17">
                <a:hlinkClick r:id="rId7" action="ppaction://hlinksldjump"/>
              </p:cNvPr>
              <p:cNvSpPr/>
              <p:nvPr/>
            </p:nvSpPr>
            <p:spPr>
              <a:xfrm>
                <a:off x="0" y="548680"/>
                <a:ext cx="2267744" cy="2267744"/>
              </a:xfrm>
              <a:prstGeom prst="rect">
                <a:avLst/>
              </a:prstGeom>
              <a:solidFill>
                <a:srgbClr val="1E8F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9" name="Picture 3">
                <a:hlinkClick r:id="rId7" action="ppaction://hlinksldjump"/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93" y="548680"/>
                <a:ext cx="2268537" cy="10064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038" name="Picture 11" descr="E:\研二上学期\20120110_波司登PPT大赛宣传片\图表\5.png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0150" y="3227319"/>
              <a:ext cx="1352550" cy="1450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48" name="组合 1047"/>
          <p:cNvGrpSpPr/>
          <p:nvPr/>
        </p:nvGrpSpPr>
        <p:grpSpPr>
          <a:xfrm>
            <a:off x="9612560" y="2946332"/>
            <a:ext cx="2268537" cy="2267744"/>
            <a:chOff x="9612560" y="2946332"/>
            <a:chExt cx="2268537" cy="2267744"/>
          </a:xfrm>
        </p:grpSpPr>
        <p:sp>
          <p:nvSpPr>
            <p:cNvPr id="40" name="矩形 39">
              <a:hlinkClick r:id="rId9" action="ppaction://hlinksldjump"/>
            </p:cNvPr>
            <p:cNvSpPr/>
            <p:nvPr/>
          </p:nvSpPr>
          <p:spPr>
            <a:xfrm>
              <a:off x="9613353" y="2946332"/>
              <a:ext cx="2267744" cy="2267744"/>
            </a:xfrm>
            <a:prstGeom prst="rect">
              <a:avLst/>
            </a:prstGeom>
            <a:solidFill>
              <a:srgbClr val="1E8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1" name="Picture 3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12560" y="2946332"/>
              <a:ext cx="2268537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9" name="Picture 12" descr="E:\研二上学期\20120110_波司登PPT大赛宣传片\图表\14.png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72153" y="3313044"/>
              <a:ext cx="1149350" cy="1365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47" name="组合 1046"/>
          <p:cNvGrpSpPr/>
          <p:nvPr/>
        </p:nvGrpSpPr>
        <p:grpSpPr>
          <a:xfrm>
            <a:off x="12015012" y="2946332"/>
            <a:ext cx="4690621" cy="2267744"/>
            <a:chOff x="12015012" y="2946332"/>
            <a:chExt cx="4690621" cy="2267744"/>
          </a:xfrm>
        </p:grpSpPr>
        <p:grpSp>
          <p:nvGrpSpPr>
            <p:cNvPr id="42" name="组合 41"/>
            <p:cNvGrpSpPr/>
            <p:nvPr/>
          </p:nvGrpSpPr>
          <p:grpSpPr>
            <a:xfrm>
              <a:off x="12015012" y="2946332"/>
              <a:ext cx="4690621" cy="2267744"/>
              <a:chOff x="-793" y="548680"/>
              <a:chExt cx="2268537" cy="2267744"/>
            </a:xfrm>
          </p:grpSpPr>
          <p:sp>
            <p:nvSpPr>
              <p:cNvPr id="43" name="矩形 42">
                <a:hlinkClick r:id="rId9" action="ppaction://hlinksldjump"/>
              </p:cNvPr>
              <p:cNvSpPr/>
              <p:nvPr/>
            </p:nvSpPr>
            <p:spPr>
              <a:xfrm>
                <a:off x="0" y="548680"/>
                <a:ext cx="2267744" cy="2267744"/>
              </a:xfrm>
              <a:prstGeom prst="rect">
                <a:avLst/>
              </a:prstGeom>
              <a:solidFill>
                <a:srgbClr val="1E8F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44" name="Picture 3">
                <a:hlinkClick r:id="rId9" action="ppaction://hlinksldjump"/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93" y="548680"/>
                <a:ext cx="2268537" cy="10064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62" name="TextBox 61">
              <a:hlinkClick r:id="rId9" action="ppaction://hlinksldjump"/>
            </p:cNvPr>
            <p:cNvSpPr txBox="1"/>
            <p:nvPr/>
          </p:nvSpPr>
          <p:spPr>
            <a:xfrm>
              <a:off x="12185915" y="3645023"/>
              <a:ext cx="4463526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 smtClean="0">
                  <a:latin typeface="微软雅黑" pitchFamily="34" charset="-122"/>
                  <a:ea typeface="微软雅黑" pitchFamily="34" charset="-122"/>
                </a:rPr>
                <a:t>业务状况</a:t>
              </a:r>
              <a:endParaRPr lang="en-US" altLang="zh-CN" sz="4800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000" dirty="0" smtClean="0">
                  <a:latin typeface="微软雅黑" pitchFamily="34" charset="-122"/>
                  <a:ea typeface="微软雅黑" pitchFamily="34" charset="-122"/>
                </a:rPr>
                <a:t>销售网点、竞品对比、客户分析</a:t>
              </a:r>
              <a:r>
                <a:rPr lang="en-US" altLang="zh-CN" sz="2000" dirty="0" smtClean="0">
                  <a:latin typeface="微软雅黑" pitchFamily="34" charset="-122"/>
                  <a:ea typeface="微软雅黑" pitchFamily="34" charset="-122"/>
                </a:rPr>
                <a:t>……</a:t>
              </a:r>
              <a:endParaRPr lang="zh-CN" altLang="en-US" sz="20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46" name="组合 1045"/>
          <p:cNvGrpSpPr/>
          <p:nvPr/>
        </p:nvGrpSpPr>
        <p:grpSpPr>
          <a:xfrm>
            <a:off x="7236296" y="548680"/>
            <a:ext cx="2268537" cy="2267744"/>
            <a:chOff x="7236296" y="548680"/>
            <a:chExt cx="2268537" cy="2267744"/>
          </a:xfrm>
        </p:grpSpPr>
        <p:grpSp>
          <p:nvGrpSpPr>
            <p:cNvPr id="26" name="组合 25"/>
            <p:cNvGrpSpPr/>
            <p:nvPr/>
          </p:nvGrpSpPr>
          <p:grpSpPr>
            <a:xfrm>
              <a:off x="7236296" y="548680"/>
              <a:ext cx="2268537" cy="2267744"/>
              <a:chOff x="-793" y="548680"/>
              <a:chExt cx="2268537" cy="2267744"/>
            </a:xfrm>
          </p:grpSpPr>
          <p:sp>
            <p:nvSpPr>
              <p:cNvPr id="27" name="矩形 26">
                <a:hlinkClick r:id="rId11" action="ppaction://hlinksldjump"/>
              </p:cNvPr>
              <p:cNvSpPr/>
              <p:nvPr/>
            </p:nvSpPr>
            <p:spPr>
              <a:xfrm>
                <a:off x="0" y="548680"/>
                <a:ext cx="2267744" cy="2267744"/>
              </a:xfrm>
              <a:prstGeom prst="rect">
                <a:avLst/>
              </a:prstGeom>
              <a:solidFill>
                <a:srgbClr val="1E8FD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28" name="Picture 3">
                <a:hlinkClick r:id="rId11" action="ppaction://hlinksldjump"/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93" y="548680"/>
                <a:ext cx="2268537" cy="10064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041" name="Picture 13" descr="C:\Users\Windows\Desktop\metrostation_by_yankoa-d312tty\PNG\Navigation\white\MB_0014_world1.png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5230" y="899886"/>
              <a:ext cx="1565332" cy="15653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45" name="组合 1044"/>
          <p:cNvGrpSpPr/>
          <p:nvPr/>
        </p:nvGrpSpPr>
        <p:grpSpPr>
          <a:xfrm>
            <a:off x="9612560" y="548680"/>
            <a:ext cx="4689474" cy="2267745"/>
            <a:chOff x="9612560" y="548680"/>
            <a:chExt cx="4689474" cy="2267745"/>
          </a:xfrm>
        </p:grpSpPr>
        <p:pic>
          <p:nvPicPr>
            <p:cNvPr id="1044" name="Picture 15" descr="H:\Course_教程\“激扬北科 幻舞梦想”第二届校园PPT设计制作大赛素材+教程\相关素材\图片素材\3\193.jpg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 rotWithShape="1">
            <a:blip r:embed="rId13" cstate="print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5602"/>
            <a:stretch/>
          </p:blipFill>
          <p:spPr bwMode="auto">
            <a:xfrm>
              <a:off x="9614199" y="548681"/>
              <a:ext cx="4680864" cy="22677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3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12560" y="548680"/>
              <a:ext cx="4689474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7" name="TextBox 66">
              <a:hlinkClick r:id="rId11" action="ppaction://hlinksldjump"/>
            </p:cNvPr>
            <p:cNvSpPr txBox="1"/>
            <p:nvPr/>
          </p:nvSpPr>
          <p:spPr>
            <a:xfrm>
              <a:off x="9831537" y="1340768"/>
              <a:ext cx="4463526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企业文化</a:t>
              </a:r>
              <a:endParaRPr lang="en-US" altLang="zh-CN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企业使命、运作管理、制度规范</a:t>
              </a:r>
              <a:r>
                <a:rPr lang="en-US" altLang="zh-CN" sz="20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……</a:t>
              </a:r>
              <a:endParaRPr lang="zh-CN" alt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4437096" y="548680"/>
            <a:ext cx="2268537" cy="2267744"/>
            <a:chOff x="-793" y="548680"/>
            <a:chExt cx="2268537" cy="2267744"/>
          </a:xfrm>
        </p:grpSpPr>
        <p:sp>
          <p:nvSpPr>
            <p:cNvPr id="46" name="矩形 45"/>
            <p:cNvSpPr/>
            <p:nvPr/>
          </p:nvSpPr>
          <p:spPr>
            <a:xfrm>
              <a:off x="0" y="548680"/>
              <a:ext cx="2267744" cy="2267744"/>
            </a:xfrm>
            <a:prstGeom prst="rect">
              <a:avLst/>
            </a:prstGeom>
            <a:solidFill>
              <a:srgbClr val="1E8F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793" y="548680"/>
              <a:ext cx="2268537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65910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3.7037E-7 L -0.83264 -3.7037E-7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3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1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37" dur="10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3264 -3.7037E-7 L -0.03351 -3.7037E-7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1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96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40146"/>
            <a:ext cx="4909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latin typeface="微软雅黑" pitchFamily="34" charset="-122"/>
                <a:ea typeface="微软雅黑" pitchFamily="34" charset="-122"/>
              </a:rPr>
              <a:t>公司简介</a:t>
            </a:r>
            <a:endParaRPr lang="en-US" altLang="zh-CN" sz="4800" dirty="0" smtClean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23528" y="1164808"/>
            <a:ext cx="5519871" cy="4280416"/>
            <a:chOff x="323528" y="1059701"/>
            <a:chExt cx="5519871" cy="4280416"/>
          </a:xfrm>
        </p:grpSpPr>
        <p:sp>
          <p:nvSpPr>
            <p:cNvPr id="3" name="矩形 2"/>
            <p:cNvSpPr/>
            <p:nvPr/>
          </p:nvSpPr>
          <p:spPr>
            <a:xfrm>
              <a:off x="323528" y="1059701"/>
              <a:ext cx="1783053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组织结构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358089" y="1923797"/>
              <a:ext cx="298977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2050" name="Picture 2" descr="H:\Course_教程\“激扬北科 幻舞梦想”第二届校园PPT设计制作大赛素材+教程\相关素材\图片素材\3\01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45" y="1923797"/>
              <a:ext cx="2366754" cy="3333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组合 12"/>
          <p:cNvGrpSpPr/>
          <p:nvPr/>
        </p:nvGrpSpPr>
        <p:grpSpPr>
          <a:xfrm>
            <a:off x="8350977" y="1164808"/>
            <a:ext cx="5078007" cy="4280416"/>
            <a:chOff x="8350977" y="1059701"/>
            <a:chExt cx="5078007" cy="4280416"/>
          </a:xfrm>
        </p:grpSpPr>
        <p:sp>
          <p:nvSpPr>
            <p:cNvPr id="4" name="矩形 3"/>
            <p:cNvSpPr/>
            <p:nvPr/>
          </p:nvSpPr>
          <p:spPr>
            <a:xfrm>
              <a:off x="8350977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部门职责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8350977" y="1923797"/>
              <a:ext cx="5078007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此处为文字部分。此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处为文字部分。此处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为文字部分。此处为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文字部分。此处为文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字部分。此处为文字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部分。此处为文字部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分。此处为文字部分。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2051" name="Picture 3" descr="E:\研二上学期\20120110_波司登PPT大赛宣传片\图表\2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8055" y="1942911"/>
              <a:ext cx="2501926" cy="1852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组合 15"/>
          <p:cNvGrpSpPr/>
          <p:nvPr/>
        </p:nvGrpSpPr>
        <p:grpSpPr>
          <a:xfrm>
            <a:off x="16231036" y="1164808"/>
            <a:ext cx="5519871" cy="4280416"/>
            <a:chOff x="323528" y="1059701"/>
            <a:chExt cx="5519871" cy="4280416"/>
          </a:xfrm>
        </p:grpSpPr>
        <p:sp>
          <p:nvSpPr>
            <p:cNvPr id="17" name="矩形 16"/>
            <p:cNvSpPr/>
            <p:nvPr/>
          </p:nvSpPr>
          <p:spPr>
            <a:xfrm>
              <a:off x="323528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企业愿景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358089" y="1923797"/>
              <a:ext cx="298977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9" name="Picture 2" descr="H:\Course_教程\“激扬北科 幻舞梦想”第二届校园PPT设计制作大赛素材+教程\相关素材\图片素材\3\01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45" y="1923797"/>
              <a:ext cx="2366754" cy="3333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一"/>
          <p:cNvSpPr/>
          <p:nvPr/>
        </p:nvSpPr>
        <p:spPr>
          <a:xfrm>
            <a:off x="6552220" y="6201308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二"/>
          <p:cNvSpPr/>
          <p:nvPr/>
        </p:nvSpPr>
        <p:spPr>
          <a:xfrm>
            <a:off x="7110282" y="6201308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三"/>
          <p:cNvSpPr/>
          <p:nvPr/>
        </p:nvSpPr>
        <p:spPr>
          <a:xfrm>
            <a:off x="7668344" y="6201308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向左" descr="C:\Users\Windows\Desktop\metrostation_by_yankoa-d312tty\PNG\System\White\MB_0006_back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72" y="5715001"/>
            <a:ext cx="540824" cy="54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475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5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40146"/>
            <a:ext cx="4909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latin typeface="微软雅黑" pitchFamily="34" charset="-122"/>
                <a:ea typeface="微软雅黑" pitchFamily="34" charset="-122"/>
              </a:rPr>
              <a:t>企业文化</a:t>
            </a:r>
            <a:endParaRPr lang="en-US" altLang="zh-CN" sz="4800" dirty="0" smtClean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3528" y="1164808"/>
            <a:ext cx="5519871" cy="4280416"/>
            <a:chOff x="323528" y="1059701"/>
            <a:chExt cx="5519871" cy="4280416"/>
          </a:xfrm>
        </p:grpSpPr>
        <p:sp>
          <p:nvSpPr>
            <p:cNvPr id="4" name="矩形 3"/>
            <p:cNvSpPr/>
            <p:nvPr/>
          </p:nvSpPr>
          <p:spPr>
            <a:xfrm>
              <a:off x="323528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企业使命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58089" y="1923797"/>
              <a:ext cx="298977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6" name="Picture 2" descr="H:\Course_教程\“激扬北科 幻舞梦想”第二届校园PPT设计制作大赛素材+教程\相关素材\图片素材\3\01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45" y="1923797"/>
              <a:ext cx="2366754" cy="3333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组合 6"/>
          <p:cNvGrpSpPr/>
          <p:nvPr/>
        </p:nvGrpSpPr>
        <p:grpSpPr>
          <a:xfrm>
            <a:off x="8350977" y="1164808"/>
            <a:ext cx="5078007" cy="4280416"/>
            <a:chOff x="8350977" y="1059701"/>
            <a:chExt cx="5078007" cy="4280416"/>
          </a:xfrm>
        </p:grpSpPr>
        <p:sp>
          <p:nvSpPr>
            <p:cNvPr id="8" name="矩形 7"/>
            <p:cNvSpPr/>
            <p:nvPr/>
          </p:nvSpPr>
          <p:spPr>
            <a:xfrm>
              <a:off x="8350977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运作管理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350977" y="1923797"/>
              <a:ext cx="5078007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此处为文字部分。此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处为文字部分。此处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为文字部分。此处为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文字部分。此处为文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字部分。此处为文字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部分。此处为文字部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分。此处为文字部分。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0" name="Picture 3" descr="E:\研二上学期\20120110_波司登PPT大赛宣传片\图表\2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8055" y="1942911"/>
              <a:ext cx="2501926" cy="1852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组合 10"/>
          <p:cNvGrpSpPr/>
          <p:nvPr/>
        </p:nvGrpSpPr>
        <p:grpSpPr>
          <a:xfrm>
            <a:off x="16231036" y="1164808"/>
            <a:ext cx="5519871" cy="4280416"/>
            <a:chOff x="323528" y="1059701"/>
            <a:chExt cx="5519871" cy="4280416"/>
          </a:xfrm>
        </p:grpSpPr>
        <p:sp>
          <p:nvSpPr>
            <p:cNvPr id="12" name="矩形 11"/>
            <p:cNvSpPr/>
            <p:nvPr/>
          </p:nvSpPr>
          <p:spPr>
            <a:xfrm>
              <a:off x="323528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制度规范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58089" y="1923797"/>
              <a:ext cx="298977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4" name="Picture 2" descr="H:\Course_教程\“激扬北科 幻舞梦想”第二届校园PPT设计制作大赛素材+教程\相关素材\图片素材\3\01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45" y="1923797"/>
              <a:ext cx="2366754" cy="3333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一"/>
          <p:cNvSpPr/>
          <p:nvPr/>
        </p:nvSpPr>
        <p:spPr>
          <a:xfrm>
            <a:off x="6552220" y="6201308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二"/>
          <p:cNvSpPr/>
          <p:nvPr/>
        </p:nvSpPr>
        <p:spPr>
          <a:xfrm>
            <a:off x="7110282" y="6201308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三"/>
          <p:cNvSpPr/>
          <p:nvPr/>
        </p:nvSpPr>
        <p:spPr>
          <a:xfrm>
            <a:off x="7668344" y="6201308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向左" descr="C:\Users\Windows\Desktop\metrostation_by_yankoa-d312tty\PNG\System\White\MB_0006_back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72" y="5715001"/>
            <a:ext cx="540824" cy="54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24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5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3651795" y="186312"/>
            <a:ext cx="4016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PPT</a:t>
            </a:r>
            <a:r>
              <a:rPr lang="zh-CN" altLang="en-US" dirty="0">
                <a:solidFill>
                  <a:schemeClr val="bg1"/>
                </a:solidFill>
              </a:rPr>
              <a:t>模板下载：</a:t>
            </a:r>
            <a:r>
              <a:rPr lang="en-US" altLang="zh-CN" dirty="0">
                <a:solidFill>
                  <a:schemeClr val="bg1"/>
                </a:solidFill>
              </a:rPr>
              <a:t>www.1ppt.com/moban/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140146"/>
            <a:ext cx="4909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latin typeface="微软雅黑" pitchFamily="34" charset="-122"/>
                <a:ea typeface="微软雅黑" pitchFamily="34" charset="-122"/>
              </a:rPr>
              <a:t>年度财报</a:t>
            </a:r>
            <a:endParaRPr lang="en-US" altLang="zh-CN" sz="4800" dirty="0" smtClean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3528" y="1164808"/>
            <a:ext cx="5519871" cy="4280416"/>
            <a:chOff x="323528" y="1059701"/>
            <a:chExt cx="5519871" cy="4280416"/>
          </a:xfrm>
        </p:grpSpPr>
        <p:sp>
          <p:nvSpPr>
            <p:cNvPr id="4" name="矩形 3"/>
            <p:cNvSpPr/>
            <p:nvPr/>
          </p:nvSpPr>
          <p:spPr>
            <a:xfrm>
              <a:off x="323528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全年数据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58089" y="1923797"/>
              <a:ext cx="298977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6" name="Picture 2" descr="H:\Course_教程\“激扬北科 幻舞梦想”第二届校园PPT设计制作大赛素材+教程\相关素材\图片素材\3\01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45" y="1923797"/>
              <a:ext cx="2366754" cy="3333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组合 6"/>
          <p:cNvGrpSpPr/>
          <p:nvPr/>
        </p:nvGrpSpPr>
        <p:grpSpPr>
          <a:xfrm>
            <a:off x="8350977" y="1164808"/>
            <a:ext cx="5078007" cy="4280416"/>
            <a:chOff x="8350977" y="1059701"/>
            <a:chExt cx="5078007" cy="4280416"/>
          </a:xfrm>
        </p:grpSpPr>
        <p:sp>
          <p:nvSpPr>
            <p:cNvPr id="8" name="矩形 7"/>
            <p:cNvSpPr/>
            <p:nvPr/>
          </p:nvSpPr>
          <p:spPr>
            <a:xfrm>
              <a:off x="8350977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收支情况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350977" y="1923797"/>
              <a:ext cx="5078007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此处为文字部分。此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处为文字部分。此处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为文字部分。此处为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文字部分。此处为文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字部分。此处为文字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部分。此处为文字部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分。此处为文字部分。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0" name="Picture 3" descr="E:\研二上学期\20120110_波司登PPT大赛宣传片\图表\2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8055" y="1942911"/>
              <a:ext cx="2501926" cy="1852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组合 10"/>
          <p:cNvGrpSpPr/>
          <p:nvPr/>
        </p:nvGrpSpPr>
        <p:grpSpPr>
          <a:xfrm>
            <a:off x="16231036" y="1164808"/>
            <a:ext cx="5519871" cy="4280416"/>
            <a:chOff x="323528" y="1059701"/>
            <a:chExt cx="5519871" cy="4280416"/>
          </a:xfrm>
        </p:grpSpPr>
        <p:sp>
          <p:nvSpPr>
            <p:cNvPr id="12" name="矩形 11"/>
            <p:cNvSpPr/>
            <p:nvPr/>
          </p:nvSpPr>
          <p:spPr>
            <a:xfrm>
              <a:off x="323528" y="1059701"/>
              <a:ext cx="147187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Ｑ</a:t>
              </a:r>
              <a:r>
                <a:rPr lang="en-US" altLang="zh-CN" sz="2800" dirty="0" smtClean="0">
                  <a:latin typeface="微软雅黑" pitchFamily="34" charset="-122"/>
                  <a:ea typeface="微软雅黑" pitchFamily="34" charset="-122"/>
                </a:rPr>
                <a:t>1</a:t>
              </a:r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预估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58089" y="1923797"/>
              <a:ext cx="298977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4" name="Picture 2" descr="H:\Course_教程\“激扬北科 幻舞梦想”第二届校园PPT设计制作大赛素材+教程\相关素材\图片素材\3\01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45" y="1923797"/>
              <a:ext cx="2366754" cy="3333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一"/>
          <p:cNvSpPr/>
          <p:nvPr/>
        </p:nvSpPr>
        <p:spPr>
          <a:xfrm>
            <a:off x="6552220" y="6201308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二"/>
          <p:cNvSpPr/>
          <p:nvPr/>
        </p:nvSpPr>
        <p:spPr>
          <a:xfrm>
            <a:off x="7110282" y="6201308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三"/>
          <p:cNvSpPr/>
          <p:nvPr/>
        </p:nvSpPr>
        <p:spPr>
          <a:xfrm>
            <a:off x="7668344" y="6201308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向左" descr="C:\Users\Windows\Desktop\metrostation_by_yankoa-d312tty\PNG\System\White\MB_0006_back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72" y="5715001"/>
            <a:ext cx="540824" cy="54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72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5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40146"/>
            <a:ext cx="4909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latin typeface="微软雅黑" pitchFamily="34" charset="-122"/>
                <a:ea typeface="微软雅黑" pitchFamily="34" charset="-122"/>
              </a:rPr>
              <a:t>业务状况</a:t>
            </a:r>
            <a:endParaRPr lang="en-US" altLang="zh-CN" sz="4800" dirty="0" smtClean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3528" y="1164808"/>
            <a:ext cx="5519871" cy="4280416"/>
            <a:chOff x="323528" y="1059701"/>
            <a:chExt cx="5519871" cy="4280416"/>
          </a:xfrm>
        </p:grpSpPr>
        <p:sp>
          <p:nvSpPr>
            <p:cNvPr id="4" name="矩形 3"/>
            <p:cNvSpPr/>
            <p:nvPr/>
          </p:nvSpPr>
          <p:spPr>
            <a:xfrm>
              <a:off x="323528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销售网点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358089" y="1923797"/>
              <a:ext cx="298977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6" name="Picture 2" descr="H:\Course_教程\“激扬北科 幻舞梦想”第二届校园PPT设计制作大赛素材+教程\相关素材\图片素材\3\01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45" y="1923797"/>
              <a:ext cx="2366754" cy="3333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组合 6"/>
          <p:cNvGrpSpPr/>
          <p:nvPr/>
        </p:nvGrpSpPr>
        <p:grpSpPr>
          <a:xfrm>
            <a:off x="8350977" y="1164808"/>
            <a:ext cx="5078007" cy="4280416"/>
            <a:chOff x="8350977" y="1059701"/>
            <a:chExt cx="5078007" cy="4280416"/>
          </a:xfrm>
        </p:grpSpPr>
        <p:sp>
          <p:nvSpPr>
            <p:cNvPr id="8" name="矩形 7"/>
            <p:cNvSpPr/>
            <p:nvPr/>
          </p:nvSpPr>
          <p:spPr>
            <a:xfrm>
              <a:off x="8350977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竞品对比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8350977" y="1923797"/>
              <a:ext cx="5078007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此处为文字部分。此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处为文字部分。此处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为文字部分。此处为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文字部分。此处为文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字部分。此处为文字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部分。此处为文字部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分。此处为文字部分。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　　　　　　　　　　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0" name="Picture 3" descr="E:\研二上学期\20120110_波司登PPT大赛宣传片\图表\24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8055" y="1942911"/>
              <a:ext cx="2501926" cy="1852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组合 10"/>
          <p:cNvGrpSpPr/>
          <p:nvPr/>
        </p:nvGrpSpPr>
        <p:grpSpPr>
          <a:xfrm>
            <a:off x="16231036" y="1164808"/>
            <a:ext cx="5519871" cy="4280416"/>
            <a:chOff x="323528" y="1059701"/>
            <a:chExt cx="5519871" cy="4280416"/>
          </a:xfrm>
        </p:grpSpPr>
        <p:sp>
          <p:nvSpPr>
            <p:cNvPr id="12" name="矩形 11"/>
            <p:cNvSpPr/>
            <p:nvPr/>
          </p:nvSpPr>
          <p:spPr>
            <a:xfrm>
              <a:off x="323528" y="1059701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 smtClean="0">
                  <a:latin typeface="微软雅黑" pitchFamily="34" charset="-122"/>
                  <a:ea typeface="微软雅黑" pitchFamily="34" charset="-122"/>
                </a:rPr>
                <a:t>客户分析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58089" y="1923797"/>
              <a:ext cx="2989775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　　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此处为文字部分。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4" name="Picture 2" descr="H:\Course_教程\“激扬北科 幻舞梦想”第二届校园PPT设计制作大赛素材+教程\相关素材\图片素材\3\01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6645" y="1923797"/>
              <a:ext cx="2366754" cy="33334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一"/>
          <p:cNvSpPr/>
          <p:nvPr/>
        </p:nvSpPr>
        <p:spPr>
          <a:xfrm>
            <a:off x="6552220" y="6201308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二"/>
          <p:cNvSpPr/>
          <p:nvPr/>
        </p:nvSpPr>
        <p:spPr>
          <a:xfrm>
            <a:off x="7110282" y="6201308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三"/>
          <p:cNvSpPr/>
          <p:nvPr/>
        </p:nvSpPr>
        <p:spPr>
          <a:xfrm>
            <a:off x="7668344" y="6201308"/>
            <a:ext cx="180020" cy="18002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向左" descr="C:\Users\Windows\Desktop\metrostation_by_yankoa-d312tty\PNG\System\White\MB_0006_back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72" y="5715001"/>
            <a:ext cx="540824" cy="54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93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33333E-6 L -0.87656 3.33333E-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5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87656 -4.44444E-6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8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7656 -4.44444E-6 L -1.75052 -4.44444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69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66138" cy="6858000"/>
            <a:chOff x="0" y="0"/>
            <a:chExt cx="13332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440" cy="110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8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0123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105</Words>
  <Application>Microsoft Office PowerPoint</Application>
  <PresentationFormat>全屏显示(4:3)</PresentationFormat>
  <Paragraphs>67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宋体</vt:lpstr>
      <vt:lpstr>微软雅黑</vt:lpstr>
      <vt:lpstr>Arial</vt:lpstr>
      <vt:lpstr>Calibri</vt:lpstr>
      <vt:lpstr>Office 主题​​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</dc:creator>
  <cp:lastModifiedBy>a</cp:lastModifiedBy>
  <cp:revision>14</cp:revision>
  <dcterms:created xsi:type="dcterms:W3CDTF">2012-02-18T07:17:59Z</dcterms:created>
  <dcterms:modified xsi:type="dcterms:W3CDTF">2015-02-10T02:09:47Z</dcterms:modified>
</cp:coreProperties>
</file>