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799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07" autoAdjust="0"/>
    <p:restoredTop sz="94660"/>
  </p:normalViewPr>
  <p:slideViewPr>
    <p:cSldViewPr>
      <p:cViewPr varScale="1">
        <p:scale>
          <a:sx n="83" d="100"/>
          <a:sy n="83" d="100"/>
        </p:scale>
        <p:origin x="1008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AA2-C212-4E61-9E01-B3A178410CB3}" type="datetimeFigureOut">
              <a:rPr lang="zh-CN" altLang="en-US" smtClean="0"/>
              <a:pPr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6739F-8803-48CB-876E-2A7001A96F7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AA2-C212-4E61-9E01-B3A178410CB3}" type="datetimeFigureOut">
              <a:rPr lang="zh-CN" altLang="en-US" smtClean="0"/>
              <a:pPr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6739F-8803-48CB-876E-2A7001A96F7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AA2-C212-4E61-9E01-B3A178410CB3}" type="datetimeFigureOut">
              <a:rPr lang="zh-CN" altLang="en-US" smtClean="0"/>
              <a:pPr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6739F-8803-48CB-876E-2A7001A96F7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EED7A5-550E-4B93-93CA-3A246892F9E8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2256C0-E3BB-41F3-8347-104892D5E53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4419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188040-D295-4CD5-AB41-9F403F4B7A3B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A78487-C9C2-4B11-AF08-2FDAF55D564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92260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3B478B-5B35-4BAD-AD7D-F9BB27F1BEFD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750CB6-BD80-4A08-B552-476D06A03F79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4913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6EF9F3-98C6-4680-9364-C95C99DE009C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462654-1A38-4983-9710-5BFC17E3DEB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8626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4C89F56-9B39-47C1-802D-50B0856D379E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FD9A2D-4EE5-4B4A-AEE4-AF4535921D99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0458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81504D6-B3CC-4292-A063-569B95F81988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DF08DE-46EF-4B42-AF55-DE23771CB72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3492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4E4A95E-C2B8-40C1-BB83-065515122501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38807F-9B2F-41BC-AB13-01542396D6B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4208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82947E3-9F9E-487B-BDE6-D023F0AA72CB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C4C28-06AF-4CB2-8B5F-BC967F2E94E4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817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AA2-C212-4E61-9E01-B3A178410CB3}" type="datetimeFigureOut">
              <a:rPr lang="zh-CN" altLang="en-US" smtClean="0"/>
              <a:pPr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6739F-8803-48CB-876E-2A7001A96F7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A0C6E27-F000-4F1E-9133-B25B4B33B3BD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B6C13C-80FB-48EA-A9DC-54CC34F042C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49682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8F45D0-4A82-4654-8C84-63D53DD56857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570E1E-96F0-4772-94B8-EA24317BD60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87759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4FCF5F-4F19-41CE-A568-DAB4EF072030}" type="datetime1">
              <a:rPr lang="zh-CN" altLang="en-US">
                <a:solidFill>
                  <a:srgbClr val="000000"/>
                </a:solidFill>
              </a:rPr>
              <a:pPr/>
              <a:t>2015/2/10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C3600E-D850-4E92-AEC0-24C7919B01E7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71291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AA2-C212-4E61-9E01-B3A178410CB3}" type="datetimeFigureOut">
              <a:rPr lang="zh-CN" altLang="en-US" smtClean="0"/>
              <a:pPr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6739F-8803-48CB-876E-2A7001A96F7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AA2-C212-4E61-9E01-B3A178410CB3}" type="datetimeFigureOut">
              <a:rPr lang="zh-CN" altLang="en-US" smtClean="0"/>
              <a:pPr/>
              <a:t>2015/2/10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6739F-8803-48CB-876E-2A7001A96F7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AA2-C212-4E61-9E01-B3A178410CB3}" type="datetimeFigureOut">
              <a:rPr lang="zh-CN" altLang="en-US" smtClean="0"/>
              <a:pPr/>
              <a:t>2015/2/10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6739F-8803-48CB-876E-2A7001A96F7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AA2-C212-4E61-9E01-B3A178410CB3}" type="datetimeFigureOut">
              <a:rPr lang="zh-CN" altLang="en-US" smtClean="0"/>
              <a:pPr/>
              <a:t>2015/2/10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6739F-8803-48CB-876E-2A7001A96F7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AA2-C212-4E61-9E01-B3A178410CB3}" type="datetimeFigureOut">
              <a:rPr lang="zh-CN" altLang="en-US" smtClean="0"/>
              <a:pPr/>
              <a:t>2015/2/10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6739F-8803-48CB-876E-2A7001A96F7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AA2-C212-4E61-9E01-B3A178410CB3}" type="datetimeFigureOut">
              <a:rPr lang="zh-CN" altLang="en-US" smtClean="0"/>
              <a:pPr/>
              <a:t>2015/2/10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6739F-8803-48CB-876E-2A7001A96F7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3DAA2-C212-4E61-9E01-B3A178410CB3}" type="datetimeFigureOut">
              <a:rPr lang="zh-CN" altLang="en-US" smtClean="0"/>
              <a:pPr/>
              <a:t>2015/2/10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6739F-8803-48CB-876E-2A7001A96F7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63DAA2-C212-4E61-9E01-B3A178410CB3}" type="datetimeFigureOut">
              <a:rPr lang="zh-CN" altLang="en-US" smtClean="0"/>
              <a:pPr/>
              <a:t>2015/2/10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6739F-8803-48CB-876E-2A7001A96F7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B2D6AD86-FFD2-4540-A467-2E48E1768C77}" type="datetime1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2015/2/10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41B370D5-E57C-49EE-83C4-34ABD8F53A32}" type="slidenum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0691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eeppt.com" TargetMode="Externa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755576" y="1886105"/>
            <a:ext cx="75397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 smtClean="0">
                <a:ln w="900" cmpd="sng">
                  <a:solidFill>
                    <a:srgbClr val="00B050">
                      <a:alpha val="55000"/>
                    </a:srgb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rgbClr val="92D050">
                      <a:alpha val="74000"/>
                    </a:srgbClr>
                  </a:inn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绿色柠檬茶幻灯片模板下载</a:t>
            </a:r>
            <a:endParaRPr lang="zh-CN" altLang="en-US" sz="4800" b="1" dirty="0">
              <a:ln w="900" cmpd="sng">
                <a:solidFill>
                  <a:srgbClr val="00B050">
                    <a:alpha val="55000"/>
                  </a:srgb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rgbClr val="92D050">
                    <a:alpha val="74000"/>
                  </a:srgbClr>
                </a:innerShdw>
              </a:effectLst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588224" y="5862464"/>
            <a:ext cx="64807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/>
              <a:t>PPT</a:t>
            </a:r>
            <a:r>
              <a:rPr lang="zh-CN" altLang="en-US" sz="100" dirty="0"/>
              <a:t>模板下载：</a:t>
            </a:r>
            <a:r>
              <a:rPr lang="en-US" altLang="zh-CN" sz="100" dirty="0"/>
              <a:t>www.1ppt.com/moban/     </a:t>
            </a:r>
            <a:r>
              <a:rPr lang="zh-CN" altLang="en-US" sz="100" dirty="0"/>
              <a:t>行业</a:t>
            </a:r>
            <a:r>
              <a:rPr lang="en-US" altLang="zh-CN" sz="100" dirty="0"/>
              <a:t>PPT</a:t>
            </a:r>
            <a:r>
              <a:rPr lang="zh-CN" altLang="en-US" sz="100" dirty="0"/>
              <a:t>模板：</a:t>
            </a:r>
            <a:r>
              <a:rPr lang="en-US" altLang="zh-CN" sz="100" dirty="0"/>
              <a:t>www.1ppt.com/hangye/ </a:t>
            </a:r>
          </a:p>
          <a:p>
            <a:pPr lvl="0"/>
            <a:r>
              <a:rPr lang="zh-CN" altLang="en-US" sz="100" dirty="0"/>
              <a:t>节日</a:t>
            </a:r>
            <a:r>
              <a:rPr lang="en-US" altLang="zh-CN" sz="100" dirty="0"/>
              <a:t>PPT</a:t>
            </a:r>
            <a:r>
              <a:rPr lang="zh-CN" altLang="en-US" sz="100" dirty="0"/>
              <a:t>模板：</a:t>
            </a:r>
            <a:r>
              <a:rPr lang="en-US" altLang="zh-CN" sz="100" dirty="0"/>
              <a:t>www.1ppt.com/jieri/           PPT</a:t>
            </a:r>
            <a:r>
              <a:rPr lang="zh-CN" altLang="en-US" sz="100" dirty="0"/>
              <a:t>素材下载：</a:t>
            </a:r>
            <a:r>
              <a:rPr lang="en-US" altLang="zh-CN" sz="100" dirty="0"/>
              <a:t>www.1ppt.com/sucai/</a:t>
            </a:r>
          </a:p>
          <a:p>
            <a:pPr lvl="0"/>
            <a:r>
              <a:rPr lang="en-US" altLang="zh-CN" sz="100" dirty="0"/>
              <a:t>PPT</a:t>
            </a:r>
            <a:r>
              <a:rPr lang="zh-CN" altLang="en-US" sz="100" dirty="0"/>
              <a:t>背景图片：</a:t>
            </a:r>
            <a:r>
              <a:rPr lang="en-US" altLang="zh-CN" sz="100" dirty="0"/>
              <a:t>www.1ppt.com/beijing/      PPT</a:t>
            </a:r>
            <a:r>
              <a:rPr lang="zh-CN" altLang="en-US" sz="100" dirty="0"/>
              <a:t>图表下载：</a:t>
            </a:r>
            <a:r>
              <a:rPr lang="en-US" altLang="zh-CN" sz="100" dirty="0"/>
              <a:t>www.1ppt.com/tubiao/      </a:t>
            </a:r>
          </a:p>
          <a:p>
            <a:pPr lvl="0"/>
            <a:r>
              <a:rPr lang="zh-CN" altLang="en-US" sz="100" dirty="0"/>
              <a:t>优秀</a:t>
            </a:r>
            <a:r>
              <a:rPr lang="en-US" altLang="zh-CN" sz="100" dirty="0"/>
              <a:t>PPT</a:t>
            </a:r>
            <a:r>
              <a:rPr lang="zh-CN" altLang="en-US" sz="100" dirty="0"/>
              <a:t>下载：</a:t>
            </a:r>
            <a:r>
              <a:rPr lang="en-US" altLang="zh-CN" sz="100" dirty="0"/>
              <a:t>www.1ppt.com/xiazai/        PPT</a:t>
            </a:r>
            <a:r>
              <a:rPr lang="zh-CN" altLang="en-US" sz="100" dirty="0"/>
              <a:t>教程： </a:t>
            </a:r>
            <a:r>
              <a:rPr lang="en-US" altLang="zh-CN" sz="100" dirty="0"/>
              <a:t>www.1ppt.com/powerpoint/      </a:t>
            </a:r>
          </a:p>
          <a:p>
            <a:pPr lvl="0"/>
            <a:r>
              <a:rPr lang="en-US" altLang="zh-CN" sz="100" dirty="0"/>
              <a:t>Word</a:t>
            </a:r>
            <a:r>
              <a:rPr lang="zh-CN" altLang="en-US" sz="100" dirty="0"/>
              <a:t>教程： </a:t>
            </a:r>
            <a:r>
              <a:rPr lang="en-US" altLang="zh-CN" sz="100" dirty="0"/>
              <a:t>www.1ppt.com/word/              Excel</a:t>
            </a:r>
            <a:r>
              <a:rPr lang="zh-CN" altLang="en-US" sz="100" dirty="0"/>
              <a:t>教程：</a:t>
            </a:r>
            <a:r>
              <a:rPr lang="en-US" altLang="zh-CN" sz="100" dirty="0"/>
              <a:t>www.1ppt.com/excel/  </a:t>
            </a:r>
          </a:p>
          <a:p>
            <a:pPr lvl="0"/>
            <a:r>
              <a:rPr lang="zh-CN" altLang="en-US" sz="100" dirty="0"/>
              <a:t>资料下载：</a:t>
            </a:r>
            <a:r>
              <a:rPr lang="en-US" altLang="zh-CN" sz="100" dirty="0"/>
              <a:t>www.1ppt.com/ziliao/                PPT</a:t>
            </a:r>
            <a:r>
              <a:rPr lang="zh-CN" altLang="en-US" sz="100" dirty="0"/>
              <a:t>课件下载：</a:t>
            </a:r>
            <a:r>
              <a:rPr lang="en-US" altLang="zh-CN" sz="100" dirty="0"/>
              <a:t>www.1ppt.com/kejian/ </a:t>
            </a:r>
          </a:p>
          <a:p>
            <a:pPr lvl="0"/>
            <a:r>
              <a:rPr lang="zh-CN" altLang="en-US" sz="100" dirty="0"/>
              <a:t>范文下载：</a:t>
            </a:r>
            <a:r>
              <a:rPr lang="en-US" altLang="zh-CN" sz="100" dirty="0"/>
              <a:t>www.1ppt.com/fanwen/             </a:t>
            </a:r>
            <a:r>
              <a:rPr lang="zh-CN" altLang="en-US" sz="100" dirty="0"/>
              <a:t>试卷下载：</a:t>
            </a:r>
            <a:r>
              <a:rPr lang="en-US" altLang="zh-CN" sz="100" dirty="0"/>
              <a:t>www.1ppt.com/shiti/  </a:t>
            </a:r>
          </a:p>
          <a:p>
            <a:pPr lvl="0"/>
            <a:r>
              <a:rPr lang="zh-CN" altLang="en-US" sz="100" dirty="0"/>
              <a:t>教案下载：</a:t>
            </a:r>
            <a:r>
              <a:rPr lang="en-US" altLang="zh-CN" sz="100" dirty="0"/>
              <a:t>www.1ppt.com/jiaoan/  </a:t>
            </a:r>
          </a:p>
          <a:p>
            <a:pPr lvl="0"/>
            <a:r>
              <a:rPr lang="en-US" altLang="zh-CN" sz="100" dirty="0"/>
              <a:t> </a:t>
            </a:r>
            <a:endParaRPr lang="zh-CN" altLang="en-US" sz="100" dirty="0"/>
          </a:p>
        </p:txBody>
      </p:sp>
      <p:cxnSp>
        <p:nvCxnSpPr>
          <p:cNvPr id="7" name="直接连接符 6"/>
          <p:cNvCxnSpPr/>
          <p:nvPr/>
        </p:nvCxnSpPr>
        <p:spPr>
          <a:xfrm>
            <a:off x="1331640" y="2717102"/>
            <a:ext cx="6768752" cy="0"/>
          </a:xfrm>
          <a:prstGeom prst="line">
            <a:avLst/>
          </a:prstGeom>
          <a:ln w="38100"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8466138" cy="6858000"/>
            <a:chOff x="0" y="0"/>
            <a:chExt cx="13332" cy="10800"/>
          </a:xfrm>
        </p:grpSpPr>
        <p:sp>
          <p:nvSpPr>
            <p:cNvPr id="3075" name="矩形 4"/>
            <p:cNvSpPr>
              <a:spLocks noChangeArrowheads="1"/>
            </p:cNvSpPr>
            <p:nvPr/>
          </p:nvSpPr>
          <p:spPr bwMode="auto">
            <a:xfrm>
              <a:off x="0" y="0"/>
              <a:ext cx="12440" cy="1105"/>
            </a:xfrm>
            <a:prstGeom prst="rect">
              <a:avLst/>
            </a:prstGeom>
            <a:solidFill>
              <a:srgbClr val="C3D69B">
                <a:alpha val="64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40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欢迎访问PPT之家--- eeppt.com </a:t>
              </a:r>
              <a:endParaRPr lang="en-US" sz="4000" b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076" name="Picture 4" descr="http://www.elixirinteractive.com/LookFeel/elixirinteractive.com/images/headers/brand-awareness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700"/>
              <a:ext cx="13333" cy="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 rot="20927010">
              <a:off x="3005" y="5628"/>
              <a:ext cx="7350" cy="1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ts val="180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200" b="1" smtClean="0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免费ppt模板下载</a:t>
              </a:r>
              <a:r>
                <a:rPr 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www.</a:t>
              </a:r>
              <a:r>
                <a:rPr lang="zh-CN" alt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eeppt</a:t>
              </a:r>
              <a:r>
                <a:rPr lang="en-US" sz="3200" b="1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.com</a:t>
              </a:r>
              <a:endParaRPr lang="en-US" sz="3200" b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36582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105</Words>
  <Application>Microsoft Office PowerPoint</Application>
  <PresentationFormat>全屏显示(4:3)</PresentationFormat>
  <Paragraphs>12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0" baseType="lpstr">
      <vt:lpstr>方正正大黑简体</vt:lpstr>
      <vt:lpstr>宋体</vt:lpstr>
      <vt:lpstr>微软雅黑</vt:lpstr>
      <vt:lpstr>Arial</vt:lpstr>
      <vt:lpstr>Calibri</vt:lpstr>
      <vt:lpstr>Office 主题</vt:lpstr>
      <vt:lpstr>默认设计模板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</dc:creator>
  <cp:lastModifiedBy>a</cp:lastModifiedBy>
  <cp:revision>24</cp:revision>
  <dcterms:created xsi:type="dcterms:W3CDTF">2013-10-17T06:25:26Z</dcterms:created>
  <dcterms:modified xsi:type="dcterms:W3CDTF">2015-02-10T03:00:10Z</dcterms:modified>
</cp:coreProperties>
</file>