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3" r:id="rId3"/>
    <p:sldId id="257" r:id="rId4"/>
    <p:sldId id="260" r:id="rId5"/>
    <p:sldId id="258" r:id="rId6"/>
    <p:sldId id="261" r:id="rId7"/>
    <p:sldId id="259" r:id="rId8"/>
    <p:sldId id="262" r:id="rId9"/>
    <p:sldId id="264" r:id="rId1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24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F6FAE0-E016-49CE-9AF9-DFA106ECDD6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EF77E-D138-4C22-A06F-332A9C44530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536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FEF6C9-E83C-49FC-A6D0-5BDCF2159B4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A31833-C3AA-4DDB-9D1D-7E20B0A7C24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63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A032C-BBAB-49AD-8BA3-5A2AB658E35E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FAE90-6397-4592-9DE6-2DAC0693A9D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025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9195B-DB21-4533-87B6-844A9632086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D0600-22E3-43AE-B543-48CDC92C20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3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5E59C-0B8B-4D90-9074-53EE32793027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19758-6574-477B-9D9F-2D1DB5CB36C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644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5B17F1-5478-4168-9409-997430DAFA1C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E4F46-E6CC-4DD8-99C4-D9220524E9F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379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19C4C2-C087-4F68-A322-514721A37EEC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C6E0B-E974-4132-B44F-EF209DF332A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20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EB981F-4BC7-4116-A55A-C1E4C1EB455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160C0-C57A-4EAB-BBF7-83C31ADD57F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60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2A1A6F-E396-4702-B4E5-B4F5591C1B8F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5A782-0A8B-41EF-9A0A-3BF1032A9F9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5175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F03EE7-E70B-43C0-A578-1C7875B5D072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D26EB-9F6E-474E-8481-822E7A5CA10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94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D03CA-B7F6-4BB4-90ED-27C10A6C343F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1C2D4-91F2-40D3-B2E0-1CFBF732434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35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5B09D-918C-421C-8DBF-3C921DE5A8A9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BB369-0805-48EE-BC6B-01801EAB43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8749F51C-6444-495B-A4AD-E4AF207AB86C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2015/3/16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A68E2940-A2AD-45BB-A1CB-BE075814CA90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46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597746"/>
            <a:ext cx="43749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Kozuka Mincho Pro H" pitchFamily="18" charset="-128"/>
                <a:ea typeface="Kozuka Mincho Pro H" pitchFamily="18" charset="-128"/>
              </a:rPr>
              <a:t>POWERPOINT</a:t>
            </a:r>
            <a:endParaRPr lang="zh-CN" altLang="en-US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Kozuka Mincho Pro H" pitchFamily="18" charset="-128"/>
              <a:ea typeface="Kozuka Mincho Pro H" pitchFamily="18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7" y="428468"/>
            <a:ext cx="2018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121" y="35717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36" y="285735"/>
            <a:ext cx="5411430" cy="50315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8992" y="1928808"/>
            <a:ext cx="38218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121" y="35717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1071553"/>
            <a:ext cx="4698722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000" dirty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椭圆形标注 2"/>
          <p:cNvSpPr/>
          <p:nvPr/>
        </p:nvSpPr>
        <p:spPr>
          <a:xfrm rot="17734901" flipH="1">
            <a:off x="1770336" y="759946"/>
            <a:ext cx="2788663" cy="3287455"/>
          </a:xfrm>
          <a:custGeom>
            <a:avLst/>
            <a:gdLst>
              <a:gd name="connsiteX0" fmla="*/ 546067 w 1872208"/>
              <a:gd name="connsiteY0" fmla="*/ 2025225 h 1800200"/>
              <a:gd name="connsiteX1" fmla="*/ 476074 w 1872208"/>
              <a:gd name="connsiteY1" fmla="*/ 1684012 h 1800200"/>
              <a:gd name="connsiteX2" fmla="*/ 91907 w 1872208"/>
              <a:gd name="connsiteY2" fmla="*/ 511157 h 1800200"/>
              <a:gd name="connsiteX3" fmla="*/ 1231339 w 1872208"/>
              <a:gd name="connsiteY3" fmla="*/ 45938 h 1800200"/>
              <a:gd name="connsiteX4" fmla="*/ 1844743 w 1872208"/>
              <a:gd name="connsiteY4" fmla="*/ 1116534 h 1800200"/>
              <a:gd name="connsiteX5" fmla="*/ 814976 w 1872208"/>
              <a:gd name="connsiteY5" fmla="*/ 1792633 h 1800200"/>
              <a:gd name="connsiteX6" fmla="*/ 546067 w 1872208"/>
              <a:gd name="connsiteY6" fmla="*/ 2025225 h 1800200"/>
              <a:gd name="connsiteX0" fmla="*/ 546222 w 1872531"/>
              <a:gd name="connsiteY0" fmla="*/ 2025373 h 2025373"/>
              <a:gd name="connsiteX1" fmla="*/ 476229 w 1872531"/>
              <a:gd name="connsiteY1" fmla="*/ 1684160 h 2025373"/>
              <a:gd name="connsiteX2" fmla="*/ 92062 w 1872531"/>
              <a:gd name="connsiteY2" fmla="*/ 511305 h 2025373"/>
              <a:gd name="connsiteX3" fmla="*/ 1231494 w 1872531"/>
              <a:gd name="connsiteY3" fmla="*/ 46086 h 2025373"/>
              <a:gd name="connsiteX4" fmla="*/ 1844898 w 1872531"/>
              <a:gd name="connsiteY4" fmla="*/ 1116682 h 2025373"/>
              <a:gd name="connsiteX5" fmla="*/ 815131 w 1872531"/>
              <a:gd name="connsiteY5" fmla="*/ 1792781 h 2025373"/>
              <a:gd name="connsiteX6" fmla="*/ 546222 w 1872531"/>
              <a:gd name="connsiteY6" fmla="*/ 2025373 h 2025373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771345 w 1828745"/>
              <a:gd name="connsiteY5" fmla="*/ 1792781 h 2159485"/>
              <a:gd name="connsiteX6" fmla="*/ 282980 w 1828745"/>
              <a:gd name="connsiteY6" fmla="*/ 2159485 h 215948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771345 w 1828745"/>
              <a:gd name="connsiteY5" fmla="*/ 1792781 h 2159485"/>
              <a:gd name="connsiteX6" fmla="*/ 282980 w 1828745"/>
              <a:gd name="connsiteY6" fmla="*/ 2159485 h 215948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820113 w 1828745"/>
              <a:gd name="connsiteY5" fmla="*/ 1865933 h 2159485"/>
              <a:gd name="connsiteX6" fmla="*/ 282980 w 1828745"/>
              <a:gd name="connsiteY6" fmla="*/ 2159485 h 2159485"/>
              <a:gd name="connsiteX0" fmla="*/ 1589 w 1839962"/>
              <a:gd name="connsiteY0" fmla="*/ 2257021 h 2257021"/>
              <a:gd name="connsiteX1" fmla="*/ 443660 w 1839962"/>
              <a:gd name="connsiteY1" fmla="*/ 1684160 h 2257021"/>
              <a:gd name="connsiteX2" fmla="*/ 59493 w 1839962"/>
              <a:gd name="connsiteY2" fmla="*/ 511305 h 2257021"/>
              <a:gd name="connsiteX3" fmla="*/ 1198925 w 1839962"/>
              <a:gd name="connsiteY3" fmla="*/ 46086 h 2257021"/>
              <a:gd name="connsiteX4" fmla="*/ 1812329 w 1839962"/>
              <a:gd name="connsiteY4" fmla="*/ 1116682 h 2257021"/>
              <a:gd name="connsiteX5" fmla="*/ 831330 w 1839962"/>
              <a:gd name="connsiteY5" fmla="*/ 1865933 h 2257021"/>
              <a:gd name="connsiteX6" fmla="*/ 1589 w 1839962"/>
              <a:gd name="connsiteY6" fmla="*/ 2257021 h 2257021"/>
              <a:gd name="connsiteX0" fmla="*/ 1673 w 1840046"/>
              <a:gd name="connsiteY0" fmla="*/ 2244950 h 2244950"/>
              <a:gd name="connsiteX1" fmla="*/ 419360 w 1840046"/>
              <a:gd name="connsiteY1" fmla="*/ 1659897 h 2244950"/>
              <a:gd name="connsiteX2" fmla="*/ 59577 w 1840046"/>
              <a:gd name="connsiteY2" fmla="*/ 499234 h 2244950"/>
              <a:gd name="connsiteX3" fmla="*/ 1199009 w 1840046"/>
              <a:gd name="connsiteY3" fmla="*/ 34015 h 2244950"/>
              <a:gd name="connsiteX4" fmla="*/ 1812413 w 1840046"/>
              <a:gd name="connsiteY4" fmla="*/ 1104611 h 2244950"/>
              <a:gd name="connsiteX5" fmla="*/ 831414 w 1840046"/>
              <a:gd name="connsiteY5" fmla="*/ 1853862 h 2244950"/>
              <a:gd name="connsiteX6" fmla="*/ 1673 w 1840046"/>
              <a:gd name="connsiteY6" fmla="*/ 2244950 h 2244950"/>
              <a:gd name="connsiteX0" fmla="*/ 1012 w 1839385"/>
              <a:gd name="connsiteY0" fmla="*/ 2244950 h 2244950"/>
              <a:gd name="connsiteX1" fmla="*/ 418699 w 1839385"/>
              <a:gd name="connsiteY1" fmla="*/ 1659897 h 2244950"/>
              <a:gd name="connsiteX2" fmla="*/ 58916 w 1839385"/>
              <a:gd name="connsiteY2" fmla="*/ 499234 h 2244950"/>
              <a:gd name="connsiteX3" fmla="*/ 1198348 w 1839385"/>
              <a:gd name="connsiteY3" fmla="*/ 34015 h 2244950"/>
              <a:gd name="connsiteX4" fmla="*/ 1811752 w 1839385"/>
              <a:gd name="connsiteY4" fmla="*/ 1104611 h 2244950"/>
              <a:gd name="connsiteX5" fmla="*/ 830753 w 1839385"/>
              <a:gd name="connsiteY5" fmla="*/ 1853862 h 2244950"/>
              <a:gd name="connsiteX6" fmla="*/ 1012 w 1839385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831095 w 1839727"/>
              <a:gd name="connsiteY5" fmla="*/ 1853862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53015 w 1839727"/>
              <a:gd name="connsiteY5" fmla="*/ 1890438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89591 w 1839727"/>
              <a:gd name="connsiteY5" fmla="*/ 1914822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89591 w 1839727"/>
              <a:gd name="connsiteY5" fmla="*/ 1914822 h 2244950"/>
              <a:gd name="connsiteX6" fmla="*/ 1354 w 1839727"/>
              <a:gd name="connsiteY6" fmla="*/ 2244950 h 2244950"/>
              <a:gd name="connsiteX0" fmla="*/ 1877 w 1840250"/>
              <a:gd name="connsiteY0" fmla="*/ 2244813 h 2244813"/>
              <a:gd name="connsiteX1" fmla="*/ 261068 w 1840250"/>
              <a:gd name="connsiteY1" fmla="*/ 1647568 h 2244813"/>
              <a:gd name="connsiteX2" fmla="*/ 59781 w 1840250"/>
              <a:gd name="connsiteY2" fmla="*/ 499097 h 2244813"/>
              <a:gd name="connsiteX3" fmla="*/ 1199213 w 1840250"/>
              <a:gd name="connsiteY3" fmla="*/ 33878 h 2244813"/>
              <a:gd name="connsiteX4" fmla="*/ 1812617 w 1840250"/>
              <a:gd name="connsiteY4" fmla="*/ 1104474 h 2244813"/>
              <a:gd name="connsiteX5" fmla="*/ 990114 w 1840250"/>
              <a:gd name="connsiteY5" fmla="*/ 1914685 h 2244813"/>
              <a:gd name="connsiteX6" fmla="*/ 1877 w 1840250"/>
              <a:gd name="connsiteY6" fmla="*/ 2244813 h 2244813"/>
              <a:gd name="connsiteX0" fmla="*/ 1594 w 1839967"/>
              <a:gd name="connsiteY0" fmla="*/ 2244408 h 2244408"/>
              <a:gd name="connsiteX1" fmla="*/ 333937 w 1839967"/>
              <a:gd name="connsiteY1" fmla="*/ 1610587 h 2244408"/>
              <a:gd name="connsiteX2" fmla="*/ 59498 w 1839967"/>
              <a:gd name="connsiteY2" fmla="*/ 498692 h 2244408"/>
              <a:gd name="connsiteX3" fmla="*/ 1198930 w 1839967"/>
              <a:gd name="connsiteY3" fmla="*/ 33473 h 2244408"/>
              <a:gd name="connsiteX4" fmla="*/ 1812334 w 1839967"/>
              <a:gd name="connsiteY4" fmla="*/ 1104069 h 2244408"/>
              <a:gd name="connsiteX5" fmla="*/ 989831 w 1839967"/>
              <a:gd name="connsiteY5" fmla="*/ 1914280 h 2244408"/>
              <a:gd name="connsiteX6" fmla="*/ 1594 w 1839967"/>
              <a:gd name="connsiteY6" fmla="*/ 2244408 h 2244408"/>
              <a:gd name="connsiteX0" fmla="*/ 1594 w 1839967"/>
              <a:gd name="connsiteY0" fmla="*/ 2248877 h 2248877"/>
              <a:gd name="connsiteX1" fmla="*/ 333937 w 1839967"/>
              <a:gd name="connsiteY1" fmla="*/ 1615056 h 2248877"/>
              <a:gd name="connsiteX2" fmla="*/ 59498 w 1839967"/>
              <a:gd name="connsiteY2" fmla="*/ 503161 h 2248877"/>
              <a:gd name="connsiteX3" fmla="*/ 1198930 w 1839967"/>
              <a:gd name="connsiteY3" fmla="*/ 37942 h 2248877"/>
              <a:gd name="connsiteX4" fmla="*/ 1812334 w 1839967"/>
              <a:gd name="connsiteY4" fmla="*/ 1108538 h 2248877"/>
              <a:gd name="connsiteX5" fmla="*/ 989831 w 1839967"/>
              <a:gd name="connsiteY5" fmla="*/ 1918749 h 2248877"/>
              <a:gd name="connsiteX6" fmla="*/ 1594 w 1839967"/>
              <a:gd name="connsiteY6" fmla="*/ 2248877 h 2248877"/>
              <a:gd name="connsiteX0" fmla="*/ 15912 w 1854285"/>
              <a:gd name="connsiteY0" fmla="*/ 2249953 h 2249953"/>
              <a:gd name="connsiteX1" fmla="*/ 348255 w 1854285"/>
              <a:gd name="connsiteY1" fmla="*/ 1616132 h 2249953"/>
              <a:gd name="connsiteX2" fmla="*/ 73816 w 1854285"/>
              <a:gd name="connsiteY2" fmla="*/ 504237 h 2249953"/>
              <a:gd name="connsiteX3" fmla="*/ 1213248 w 1854285"/>
              <a:gd name="connsiteY3" fmla="*/ 39018 h 2249953"/>
              <a:gd name="connsiteX4" fmla="*/ 1826652 w 1854285"/>
              <a:gd name="connsiteY4" fmla="*/ 1109614 h 2249953"/>
              <a:gd name="connsiteX5" fmla="*/ 1004149 w 1854285"/>
              <a:gd name="connsiteY5" fmla="*/ 1919825 h 2249953"/>
              <a:gd name="connsiteX6" fmla="*/ 15912 w 1854285"/>
              <a:gd name="connsiteY6" fmla="*/ 2249953 h 2249953"/>
              <a:gd name="connsiteX0" fmla="*/ 54236 w 1892609"/>
              <a:gd name="connsiteY0" fmla="*/ 2249953 h 2258715"/>
              <a:gd name="connsiteX1" fmla="*/ 386579 w 1892609"/>
              <a:gd name="connsiteY1" fmla="*/ 1616132 h 2258715"/>
              <a:gd name="connsiteX2" fmla="*/ 112140 w 1892609"/>
              <a:gd name="connsiteY2" fmla="*/ 504237 h 2258715"/>
              <a:gd name="connsiteX3" fmla="*/ 1251572 w 1892609"/>
              <a:gd name="connsiteY3" fmla="*/ 39018 h 2258715"/>
              <a:gd name="connsiteX4" fmla="*/ 1864976 w 1892609"/>
              <a:gd name="connsiteY4" fmla="*/ 1109614 h 2258715"/>
              <a:gd name="connsiteX5" fmla="*/ 54236 w 1892609"/>
              <a:gd name="connsiteY5" fmla="*/ 2249953 h 2258715"/>
              <a:gd name="connsiteX0" fmla="*/ 54236 w 1892609"/>
              <a:gd name="connsiteY0" fmla="*/ 2249953 h 2258715"/>
              <a:gd name="connsiteX1" fmla="*/ 386579 w 1892609"/>
              <a:gd name="connsiteY1" fmla="*/ 1616132 h 2258715"/>
              <a:gd name="connsiteX2" fmla="*/ 112140 w 1892609"/>
              <a:gd name="connsiteY2" fmla="*/ 504237 h 2258715"/>
              <a:gd name="connsiteX3" fmla="*/ 1251572 w 1892609"/>
              <a:gd name="connsiteY3" fmla="*/ 39018 h 2258715"/>
              <a:gd name="connsiteX4" fmla="*/ 1864976 w 1892609"/>
              <a:gd name="connsiteY4" fmla="*/ 1109614 h 2258715"/>
              <a:gd name="connsiteX5" fmla="*/ 54236 w 1892609"/>
              <a:gd name="connsiteY5" fmla="*/ 2249953 h 2258715"/>
              <a:gd name="connsiteX0" fmla="*/ 52699 w 1891072"/>
              <a:gd name="connsiteY0" fmla="*/ 2247434 h 2262382"/>
              <a:gd name="connsiteX1" fmla="*/ 409426 w 1891072"/>
              <a:gd name="connsiteY1" fmla="*/ 1869645 h 2262382"/>
              <a:gd name="connsiteX2" fmla="*/ 110603 w 1891072"/>
              <a:gd name="connsiteY2" fmla="*/ 501718 h 2262382"/>
              <a:gd name="connsiteX3" fmla="*/ 1250035 w 1891072"/>
              <a:gd name="connsiteY3" fmla="*/ 36499 h 2262382"/>
              <a:gd name="connsiteX4" fmla="*/ 1863439 w 1891072"/>
              <a:gd name="connsiteY4" fmla="*/ 1107095 h 2262382"/>
              <a:gd name="connsiteX5" fmla="*/ 52699 w 1891072"/>
              <a:gd name="connsiteY5" fmla="*/ 2247434 h 2262382"/>
              <a:gd name="connsiteX0" fmla="*/ 57273 w 1895646"/>
              <a:gd name="connsiteY0" fmla="*/ 2247434 h 2262382"/>
              <a:gd name="connsiteX1" fmla="*/ 414000 w 1895646"/>
              <a:gd name="connsiteY1" fmla="*/ 1869645 h 2262382"/>
              <a:gd name="connsiteX2" fmla="*/ 115177 w 1895646"/>
              <a:gd name="connsiteY2" fmla="*/ 501718 h 2262382"/>
              <a:gd name="connsiteX3" fmla="*/ 1254609 w 1895646"/>
              <a:gd name="connsiteY3" fmla="*/ 36499 h 2262382"/>
              <a:gd name="connsiteX4" fmla="*/ 1868013 w 1895646"/>
              <a:gd name="connsiteY4" fmla="*/ 1107095 h 2262382"/>
              <a:gd name="connsiteX5" fmla="*/ 57273 w 1895646"/>
              <a:gd name="connsiteY5" fmla="*/ 2247434 h 2262382"/>
              <a:gd name="connsiteX0" fmla="*/ 62638 w 1901011"/>
              <a:gd name="connsiteY0" fmla="*/ 2247434 h 2264531"/>
              <a:gd name="connsiteX1" fmla="*/ 419365 w 1901011"/>
              <a:gd name="connsiteY1" fmla="*/ 1869645 h 2264531"/>
              <a:gd name="connsiteX2" fmla="*/ 120542 w 1901011"/>
              <a:gd name="connsiteY2" fmla="*/ 501718 h 2264531"/>
              <a:gd name="connsiteX3" fmla="*/ 1259974 w 1901011"/>
              <a:gd name="connsiteY3" fmla="*/ 36499 h 2264531"/>
              <a:gd name="connsiteX4" fmla="*/ 1873378 w 1901011"/>
              <a:gd name="connsiteY4" fmla="*/ 1107095 h 2264531"/>
              <a:gd name="connsiteX5" fmla="*/ 62638 w 1901011"/>
              <a:gd name="connsiteY5" fmla="*/ 2247434 h 2264531"/>
              <a:gd name="connsiteX0" fmla="*/ 62638 w 1901011"/>
              <a:gd name="connsiteY0" fmla="*/ 2248136 h 2265233"/>
              <a:gd name="connsiteX1" fmla="*/ 419365 w 1901011"/>
              <a:gd name="connsiteY1" fmla="*/ 1870347 h 2265233"/>
              <a:gd name="connsiteX2" fmla="*/ 120542 w 1901011"/>
              <a:gd name="connsiteY2" fmla="*/ 502420 h 2265233"/>
              <a:gd name="connsiteX3" fmla="*/ 1259974 w 1901011"/>
              <a:gd name="connsiteY3" fmla="*/ 37201 h 2265233"/>
              <a:gd name="connsiteX4" fmla="*/ 1873378 w 1901011"/>
              <a:gd name="connsiteY4" fmla="*/ 1107797 h 2265233"/>
              <a:gd name="connsiteX5" fmla="*/ 62638 w 1901011"/>
              <a:gd name="connsiteY5" fmla="*/ 2248136 h 2265233"/>
              <a:gd name="connsiteX0" fmla="*/ 81540 w 1919913"/>
              <a:gd name="connsiteY0" fmla="*/ 2250068 h 2289000"/>
              <a:gd name="connsiteX1" fmla="*/ 267579 w 1919913"/>
              <a:gd name="connsiteY1" fmla="*/ 2067351 h 2289000"/>
              <a:gd name="connsiteX2" fmla="*/ 139444 w 1919913"/>
              <a:gd name="connsiteY2" fmla="*/ 504352 h 2289000"/>
              <a:gd name="connsiteX3" fmla="*/ 1278876 w 1919913"/>
              <a:gd name="connsiteY3" fmla="*/ 39133 h 2289000"/>
              <a:gd name="connsiteX4" fmla="*/ 1892280 w 1919913"/>
              <a:gd name="connsiteY4" fmla="*/ 1109729 h 2289000"/>
              <a:gd name="connsiteX5" fmla="*/ 81540 w 1919913"/>
              <a:gd name="connsiteY5" fmla="*/ 2250068 h 2289000"/>
              <a:gd name="connsiteX0" fmla="*/ 78183 w 1916556"/>
              <a:gd name="connsiteY0" fmla="*/ 2248386 h 2270343"/>
              <a:gd name="connsiteX1" fmla="*/ 288606 w 1916556"/>
              <a:gd name="connsiteY1" fmla="*/ 1943749 h 2270343"/>
              <a:gd name="connsiteX2" fmla="*/ 136087 w 1916556"/>
              <a:gd name="connsiteY2" fmla="*/ 502670 h 2270343"/>
              <a:gd name="connsiteX3" fmla="*/ 1275519 w 1916556"/>
              <a:gd name="connsiteY3" fmla="*/ 37451 h 2270343"/>
              <a:gd name="connsiteX4" fmla="*/ 1888923 w 1916556"/>
              <a:gd name="connsiteY4" fmla="*/ 1108047 h 2270343"/>
              <a:gd name="connsiteX5" fmla="*/ 78183 w 1916556"/>
              <a:gd name="connsiteY5" fmla="*/ 2248386 h 2270343"/>
              <a:gd name="connsiteX0" fmla="*/ 78183 w 1916556"/>
              <a:gd name="connsiteY0" fmla="*/ 2260654 h 2282611"/>
              <a:gd name="connsiteX1" fmla="*/ 288606 w 1916556"/>
              <a:gd name="connsiteY1" fmla="*/ 1956017 h 2282611"/>
              <a:gd name="connsiteX2" fmla="*/ 136087 w 1916556"/>
              <a:gd name="connsiteY2" fmla="*/ 514938 h 2282611"/>
              <a:gd name="connsiteX3" fmla="*/ 1275519 w 1916556"/>
              <a:gd name="connsiteY3" fmla="*/ 49719 h 2282611"/>
              <a:gd name="connsiteX4" fmla="*/ 1888923 w 1916556"/>
              <a:gd name="connsiteY4" fmla="*/ 1120315 h 2282611"/>
              <a:gd name="connsiteX5" fmla="*/ 78183 w 1916556"/>
              <a:gd name="connsiteY5" fmla="*/ 2260654 h 2282611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87139 w 1925512"/>
              <a:gd name="connsiteY0" fmla="*/ 2248386 h 2270343"/>
              <a:gd name="connsiteX1" fmla="*/ 236602 w 1925512"/>
              <a:gd name="connsiteY1" fmla="*/ 1943749 h 2270343"/>
              <a:gd name="connsiteX2" fmla="*/ 145043 w 1925512"/>
              <a:gd name="connsiteY2" fmla="*/ 502670 h 2270343"/>
              <a:gd name="connsiteX3" fmla="*/ 1284475 w 1925512"/>
              <a:gd name="connsiteY3" fmla="*/ 37451 h 2270343"/>
              <a:gd name="connsiteX4" fmla="*/ 1897879 w 1925512"/>
              <a:gd name="connsiteY4" fmla="*/ 1108047 h 2270343"/>
              <a:gd name="connsiteX5" fmla="*/ 87139 w 1925512"/>
              <a:gd name="connsiteY5" fmla="*/ 2248386 h 2270343"/>
              <a:gd name="connsiteX0" fmla="*/ 87139 w 1925512"/>
              <a:gd name="connsiteY0" fmla="*/ 2247961 h 2269918"/>
              <a:gd name="connsiteX1" fmla="*/ 236602 w 1925512"/>
              <a:gd name="connsiteY1" fmla="*/ 1943324 h 2269918"/>
              <a:gd name="connsiteX2" fmla="*/ 145043 w 1925512"/>
              <a:gd name="connsiteY2" fmla="*/ 502245 h 2269918"/>
              <a:gd name="connsiteX3" fmla="*/ 1284475 w 1925512"/>
              <a:gd name="connsiteY3" fmla="*/ 37026 h 2269918"/>
              <a:gd name="connsiteX4" fmla="*/ 1897879 w 1925512"/>
              <a:gd name="connsiteY4" fmla="*/ 1107622 h 2269918"/>
              <a:gd name="connsiteX5" fmla="*/ 87139 w 1925512"/>
              <a:gd name="connsiteY5" fmla="*/ 2247961 h 226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5512" h="2269918">
                <a:moveTo>
                  <a:pt x="87139" y="2247961"/>
                </a:moveTo>
                <a:cubicBezTo>
                  <a:pt x="-159260" y="2332381"/>
                  <a:pt x="190375" y="2161125"/>
                  <a:pt x="236602" y="1943324"/>
                </a:cubicBezTo>
                <a:cubicBezTo>
                  <a:pt x="282829" y="1725523"/>
                  <a:pt x="-200291" y="1088185"/>
                  <a:pt x="145043" y="502245"/>
                </a:cubicBezTo>
                <a:cubicBezTo>
                  <a:pt x="329127" y="189903"/>
                  <a:pt x="837017" y="-105966"/>
                  <a:pt x="1284475" y="37026"/>
                </a:cubicBezTo>
                <a:cubicBezTo>
                  <a:pt x="1748229" y="185226"/>
                  <a:pt x="2015389" y="651508"/>
                  <a:pt x="1897879" y="1107622"/>
                </a:cubicBezTo>
                <a:cubicBezTo>
                  <a:pt x="1539827" y="2232015"/>
                  <a:pt x="333538" y="2163541"/>
                  <a:pt x="87139" y="2247961"/>
                </a:cubicBezTo>
                <a:close/>
              </a:path>
            </a:pathLst>
          </a:custGeom>
          <a:gradFill flip="none" rotWithShape="1">
            <a:gsLst>
              <a:gs pos="0">
                <a:srgbClr val="F79646">
                  <a:lumMod val="75000"/>
                  <a:shade val="30000"/>
                  <a:satMod val="115000"/>
                </a:srgbClr>
              </a:gs>
              <a:gs pos="50000">
                <a:srgbClr val="F79646">
                  <a:lumMod val="75000"/>
                  <a:shade val="67500"/>
                  <a:satMod val="115000"/>
                </a:srgbClr>
              </a:gs>
              <a:gs pos="100000">
                <a:srgbClr val="F79646">
                  <a:lumMod val="75000"/>
                  <a:shade val="100000"/>
                  <a:satMod val="115000"/>
                </a:srgbClr>
              </a:gs>
            </a:gsLst>
            <a:lin ang="13500000" scaled="1"/>
            <a:tileRect/>
          </a:gra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椭圆形标注 2"/>
          <p:cNvSpPr/>
          <p:nvPr/>
        </p:nvSpPr>
        <p:spPr>
          <a:xfrm rot="3088834">
            <a:off x="4898942" y="413117"/>
            <a:ext cx="2213122" cy="2608971"/>
          </a:xfrm>
          <a:custGeom>
            <a:avLst/>
            <a:gdLst>
              <a:gd name="connsiteX0" fmla="*/ 546067 w 1872208"/>
              <a:gd name="connsiteY0" fmla="*/ 2025225 h 1800200"/>
              <a:gd name="connsiteX1" fmla="*/ 476074 w 1872208"/>
              <a:gd name="connsiteY1" fmla="*/ 1684012 h 1800200"/>
              <a:gd name="connsiteX2" fmla="*/ 91907 w 1872208"/>
              <a:gd name="connsiteY2" fmla="*/ 511157 h 1800200"/>
              <a:gd name="connsiteX3" fmla="*/ 1231339 w 1872208"/>
              <a:gd name="connsiteY3" fmla="*/ 45938 h 1800200"/>
              <a:gd name="connsiteX4" fmla="*/ 1844743 w 1872208"/>
              <a:gd name="connsiteY4" fmla="*/ 1116534 h 1800200"/>
              <a:gd name="connsiteX5" fmla="*/ 814976 w 1872208"/>
              <a:gd name="connsiteY5" fmla="*/ 1792633 h 1800200"/>
              <a:gd name="connsiteX6" fmla="*/ 546067 w 1872208"/>
              <a:gd name="connsiteY6" fmla="*/ 2025225 h 1800200"/>
              <a:gd name="connsiteX0" fmla="*/ 546222 w 1872531"/>
              <a:gd name="connsiteY0" fmla="*/ 2025373 h 2025373"/>
              <a:gd name="connsiteX1" fmla="*/ 476229 w 1872531"/>
              <a:gd name="connsiteY1" fmla="*/ 1684160 h 2025373"/>
              <a:gd name="connsiteX2" fmla="*/ 92062 w 1872531"/>
              <a:gd name="connsiteY2" fmla="*/ 511305 h 2025373"/>
              <a:gd name="connsiteX3" fmla="*/ 1231494 w 1872531"/>
              <a:gd name="connsiteY3" fmla="*/ 46086 h 2025373"/>
              <a:gd name="connsiteX4" fmla="*/ 1844898 w 1872531"/>
              <a:gd name="connsiteY4" fmla="*/ 1116682 h 2025373"/>
              <a:gd name="connsiteX5" fmla="*/ 815131 w 1872531"/>
              <a:gd name="connsiteY5" fmla="*/ 1792781 h 2025373"/>
              <a:gd name="connsiteX6" fmla="*/ 546222 w 1872531"/>
              <a:gd name="connsiteY6" fmla="*/ 2025373 h 2025373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771345 w 1828745"/>
              <a:gd name="connsiteY5" fmla="*/ 1792781 h 2159485"/>
              <a:gd name="connsiteX6" fmla="*/ 282980 w 1828745"/>
              <a:gd name="connsiteY6" fmla="*/ 2159485 h 215948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771345 w 1828745"/>
              <a:gd name="connsiteY5" fmla="*/ 1792781 h 2159485"/>
              <a:gd name="connsiteX6" fmla="*/ 282980 w 1828745"/>
              <a:gd name="connsiteY6" fmla="*/ 2159485 h 215948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820113 w 1828745"/>
              <a:gd name="connsiteY5" fmla="*/ 1865933 h 2159485"/>
              <a:gd name="connsiteX6" fmla="*/ 282980 w 1828745"/>
              <a:gd name="connsiteY6" fmla="*/ 2159485 h 2159485"/>
              <a:gd name="connsiteX0" fmla="*/ 1589 w 1839962"/>
              <a:gd name="connsiteY0" fmla="*/ 2257021 h 2257021"/>
              <a:gd name="connsiteX1" fmla="*/ 443660 w 1839962"/>
              <a:gd name="connsiteY1" fmla="*/ 1684160 h 2257021"/>
              <a:gd name="connsiteX2" fmla="*/ 59493 w 1839962"/>
              <a:gd name="connsiteY2" fmla="*/ 511305 h 2257021"/>
              <a:gd name="connsiteX3" fmla="*/ 1198925 w 1839962"/>
              <a:gd name="connsiteY3" fmla="*/ 46086 h 2257021"/>
              <a:gd name="connsiteX4" fmla="*/ 1812329 w 1839962"/>
              <a:gd name="connsiteY4" fmla="*/ 1116682 h 2257021"/>
              <a:gd name="connsiteX5" fmla="*/ 831330 w 1839962"/>
              <a:gd name="connsiteY5" fmla="*/ 1865933 h 2257021"/>
              <a:gd name="connsiteX6" fmla="*/ 1589 w 1839962"/>
              <a:gd name="connsiteY6" fmla="*/ 2257021 h 2257021"/>
              <a:gd name="connsiteX0" fmla="*/ 1673 w 1840046"/>
              <a:gd name="connsiteY0" fmla="*/ 2244950 h 2244950"/>
              <a:gd name="connsiteX1" fmla="*/ 419360 w 1840046"/>
              <a:gd name="connsiteY1" fmla="*/ 1659897 h 2244950"/>
              <a:gd name="connsiteX2" fmla="*/ 59577 w 1840046"/>
              <a:gd name="connsiteY2" fmla="*/ 499234 h 2244950"/>
              <a:gd name="connsiteX3" fmla="*/ 1199009 w 1840046"/>
              <a:gd name="connsiteY3" fmla="*/ 34015 h 2244950"/>
              <a:gd name="connsiteX4" fmla="*/ 1812413 w 1840046"/>
              <a:gd name="connsiteY4" fmla="*/ 1104611 h 2244950"/>
              <a:gd name="connsiteX5" fmla="*/ 831414 w 1840046"/>
              <a:gd name="connsiteY5" fmla="*/ 1853862 h 2244950"/>
              <a:gd name="connsiteX6" fmla="*/ 1673 w 1840046"/>
              <a:gd name="connsiteY6" fmla="*/ 2244950 h 2244950"/>
              <a:gd name="connsiteX0" fmla="*/ 1012 w 1839385"/>
              <a:gd name="connsiteY0" fmla="*/ 2244950 h 2244950"/>
              <a:gd name="connsiteX1" fmla="*/ 418699 w 1839385"/>
              <a:gd name="connsiteY1" fmla="*/ 1659897 h 2244950"/>
              <a:gd name="connsiteX2" fmla="*/ 58916 w 1839385"/>
              <a:gd name="connsiteY2" fmla="*/ 499234 h 2244950"/>
              <a:gd name="connsiteX3" fmla="*/ 1198348 w 1839385"/>
              <a:gd name="connsiteY3" fmla="*/ 34015 h 2244950"/>
              <a:gd name="connsiteX4" fmla="*/ 1811752 w 1839385"/>
              <a:gd name="connsiteY4" fmla="*/ 1104611 h 2244950"/>
              <a:gd name="connsiteX5" fmla="*/ 830753 w 1839385"/>
              <a:gd name="connsiteY5" fmla="*/ 1853862 h 2244950"/>
              <a:gd name="connsiteX6" fmla="*/ 1012 w 1839385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831095 w 1839727"/>
              <a:gd name="connsiteY5" fmla="*/ 1853862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53015 w 1839727"/>
              <a:gd name="connsiteY5" fmla="*/ 1890438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89591 w 1839727"/>
              <a:gd name="connsiteY5" fmla="*/ 1914822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89591 w 1839727"/>
              <a:gd name="connsiteY5" fmla="*/ 1914822 h 2244950"/>
              <a:gd name="connsiteX6" fmla="*/ 1354 w 1839727"/>
              <a:gd name="connsiteY6" fmla="*/ 2244950 h 2244950"/>
              <a:gd name="connsiteX0" fmla="*/ 1877 w 1840250"/>
              <a:gd name="connsiteY0" fmla="*/ 2244813 h 2244813"/>
              <a:gd name="connsiteX1" fmla="*/ 261068 w 1840250"/>
              <a:gd name="connsiteY1" fmla="*/ 1647568 h 2244813"/>
              <a:gd name="connsiteX2" fmla="*/ 59781 w 1840250"/>
              <a:gd name="connsiteY2" fmla="*/ 499097 h 2244813"/>
              <a:gd name="connsiteX3" fmla="*/ 1199213 w 1840250"/>
              <a:gd name="connsiteY3" fmla="*/ 33878 h 2244813"/>
              <a:gd name="connsiteX4" fmla="*/ 1812617 w 1840250"/>
              <a:gd name="connsiteY4" fmla="*/ 1104474 h 2244813"/>
              <a:gd name="connsiteX5" fmla="*/ 990114 w 1840250"/>
              <a:gd name="connsiteY5" fmla="*/ 1914685 h 2244813"/>
              <a:gd name="connsiteX6" fmla="*/ 1877 w 1840250"/>
              <a:gd name="connsiteY6" fmla="*/ 2244813 h 2244813"/>
              <a:gd name="connsiteX0" fmla="*/ 1594 w 1839967"/>
              <a:gd name="connsiteY0" fmla="*/ 2244408 h 2244408"/>
              <a:gd name="connsiteX1" fmla="*/ 333937 w 1839967"/>
              <a:gd name="connsiteY1" fmla="*/ 1610587 h 2244408"/>
              <a:gd name="connsiteX2" fmla="*/ 59498 w 1839967"/>
              <a:gd name="connsiteY2" fmla="*/ 498692 h 2244408"/>
              <a:gd name="connsiteX3" fmla="*/ 1198930 w 1839967"/>
              <a:gd name="connsiteY3" fmla="*/ 33473 h 2244408"/>
              <a:gd name="connsiteX4" fmla="*/ 1812334 w 1839967"/>
              <a:gd name="connsiteY4" fmla="*/ 1104069 h 2244408"/>
              <a:gd name="connsiteX5" fmla="*/ 989831 w 1839967"/>
              <a:gd name="connsiteY5" fmla="*/ 1914280 h 2244408"/>
              <a:gd name="connsiteX6" fmla="*/ 1594 w 1839967"/>
              <a:gd name="connsiteY6" fmla="*/ 2244408 h 2244408"/>
              <a:gd name="connsiteX0" fmla="*/ 1594 w 1839967"/>
              <a:gd name="connsiteY0" fmla="*/ 2248877 h 2248877"/>
              <a:gd name="connsiteX1" fmla="*/ 333937 w 1839967"/>
              <a:gd name="connsiteY1" fmla="*/ 1615056 h 2248877"/>
              <a:gd name="connsiteX2" fmla="*/ 59498 w 1839967"/>
              <a:gd name="connsiteY2" fmla="*/ 503161 h 2248877"/>
              <a:gd name="connsiteX3" fmla="*/ 1198930 w 1839967"/>
              <a:gd name="connsiteY3" fmla="*/ 37942 h 2248877"/>
              <a:gd name="connsiteX4" fmla="*/ 1812334 w 1839967"/>
              <a:gd name="connsiteY4" fmla="*/ 1108538 h 2248877"/>
              <a:gd name="connsiteX5" fmla="*/ 989831 w 1839967"/>
              <a:gd name="connsiteY5" fmla="*/ 1918749 h 2248877"/>
              <a:gd name="connsiteX6" fmla="*/ 1594 w 1839967"/>
              <a:gd name="connsiteY6" fmla="*/ 2248877 h 2248877"/>
              <a:gd name="connsiteX0" fmla="*/ 15912 w 1854285"/>
              <a:gd name="connsiteY0" fmla="*/ 2249953 h 2249953"/>
              <a:gd name="connsiteX1" fmla="*/ 348255 w 1854285"/>
              <a:gd name="connsiteY1" fmla="*/ 1616132 h 2249953"/>
              <a:gd name="connsiteX2" fmla="*/ 73816 w 1854285"/>
              <a:gd name="connsiteY2" fmla="*/ 504237 h 2249953"/>
              <a:gd name="connsiteX3" fmla="*/ 1213248 w 1854285"/>
              <a:gd name="connsiteY3" fmla="*/ 39018 h 2249953"/>
              <a:gd name="connsiteX4" fmla="*/ 1826652 w 1854285"/>
              <a:gd name="connsiteY4" fmla="*/ 1109614 h 2249953"/>
              <a:gd name="connsiteX5" fmla="*/ 1004149 w 1854285"/>
              <a:gd name="connsiteY5" fmla="*/ 1919825 h 2249953"/>
              <a:gd name="connsiteX6" fmla="*/ 15912 w 1854285"/>
              <a:gd name="connsiteY6" fmla="*/ 2249953 h 2249953"/>
              <a:gd name="connsiteX0" fmla="*/ 54236 w 1892609"/>
              <a:gd name="connsiteY0" fmla="*/ 2249953 h 2258715"/>
              <a:gd name="connsiteX1" fmla="*/ 386579 w 1892609"/>
              <a:gd name="connsiteY1" fmla="*/ 1616132 h 2258715"/>
              <a:gd name="connsiteX2" fmla="*/ 112140 w 1892609"/>
              <a:gd name="connsiteY2" fmla="*/ 504237 h 2258715"/>
              <a:gd name="connsiteX3" fmla="*/ 1251572 w 1892609"/>
              <a:gd name="connsiteY3" fmla="*/ 39018 h 2258715"/>
              <a:gd name="connsiteX4" fmla="*/ 1864976 w 1892609"/>
              <a:gd name="connsiteY4" fmla="*/ 1109614 h 2258715"/>
              <a:gd name="connsiteX5" fmla="*/ 54236 w 1892609"/>
              <a:gd name="connsiteY5" fmla="*/ 2249953 h 2258715"/>
              <a:gd name="connsiteX0" fmla="*/ 54236 w 1892609"/>
              <a:gd name="connsiteY0" fmla="*/ 2249953 h 2258715"/>
              <a:gd name="connsiteX1" fmla="*/ 386579 w 1892609"/>
              <a:gd name="connsiteY1" fmla="*/ 1616132 h 2258715"/>
              <a:gd name="connsiteX2" fmla="*/ 112140 w 1892609"/>
              <a:gd name="connsiteY2" fmla="*/ 504237 h 2258715"/>
              <a:gd name="connsiteX3" fmla="*/ 1251572 w 1892609"/>
              <a:gd name="connsiteY3" fmla="*/ 39018 h 2258715"/>
              <a:gd name="connsiteX4" fmla="*/ 1864976 w 1892609"/>
              <a:gd name="connsiteY4" fmla="*/ 1109614 h 2258715"/>
              <a:gd name="connsiteX5" fmla="*/ 54236 w 1892609"/>
              <a:gd name="connsiteY5" fmla="*/ 2249953 h 2258715"/>
              <a:gd name="connsiteX0" fmla="*/ 52699 w 1891072"/>
              <a:gd name="connsiteY0" fmla="*/ 2247434 h 2262382"/>
              <a:gd name="connsiteX1" fmla="*/ 409426 w 1891072"/>
              <a:gd name="connsiteY1" fmla="*/ 1869645 h 2262382"/>
              <a:gd name="connsiteX2" fmla="*/ 110603 w 1891072"/>
              <a:gd name="connsiteY2" fmla="*/ 501718 h 2262382"/>
              <a:gd name="connsiteX3" fmla="*/ 1250035 w 1891072"/>
              <a:gd name="connsiteY3" fmla="*/ 36499 h 2262382"/>
              <a:gd name="connsiteX4" fmla="*/ 1863439 w 1891072"/>
              <a:gd name="connsiteY4" fmla="*/ 1107095 h 2262382"/>
              <a:gd name="connsiteX5" fmla="*/ 52699 w 1891072"/>
              <a:gd name="connsiteY5" fmla="*/ 2247434 h 2262382"/>
              <a:gd name="connsiteX0" fmla="*/ 57273 w 1895646"/>
              <a:gd name="connsiteY0" fmla="*/ 2247434 h 2262382"/>
              <a:gd name="connsiteX1" fmla="*/ 414000 w 1895646"/>
              <a:gd name="connsiteY1" fmla="*/ 1869645 h 2262382"/>
              <a:gd name="connsiteX2" fmla="*/ 115177 w 1895646"/>
              <a:gd name="connsiteY2" fmla="*/ 501718 h 2262382"/>
              <a:gd name="connsiteX3" fmla="*/ 1254609 w 1895646"/>
              <a:gd name="connsiteY3" fmla="*/ 36499 h 2262382"/>
              <a:gd name="connsiteX4" fmla="*/ 1868013 w 1895646"/>
              <a:gd name="connsiteY4" fmla="*/ 1107095 h 2262382"/>
              <a:gd name="connsiteX5" fmla="*/ 57273 w 1895646"/>
              <a:gd name="connsiteY5" fmla="*/ 2247434 h 2262382"/>
              <a:gd name="connsiteX0" fmla="*/ 62638 w 1901011"/>
              <a:gd name="connsiteY0" fmla="*/ 2247434 h 2264531"/>
              <a:gd name="connsiteX1" fmla="*/ 419365 w 1901011"/>
              <a:gd name="connsiteY1" fmla="*/ 1869645 h 2264531"/>
              <a:gd name="connsiteX2" fmla="*/ 120542 w 1901011"/>
              <a:gd name="connsiteY2" fmla="*/ 501718 h 2264531"/>
              <a:gd name="connsiteX3" fmla="*/ 1259974 w 1901011"/>
              <a:gd name="connsiteY3" fmla="*/ 36499 h 2264531"/>
              <a:gd name="connsiteX4" fmla="*/ 1873378 w 1901011"/>
              <a:gd name="connsiteY4" fmla="*/ 1107095 h 2264531"/>
              <a:gd name="connsiteX5" fmla="*/ 62638 w 1901011"/>
              <a:gd name="connsiteY5" fmla="*/ 2247434 h 2264531"/>
              <a:gd name="connsiteX0" fmla="*/ 62638 w 1901011"/>
              <a:gd name="connsiteY0" fmla="*/ 2248136 h 2265233"/>
              <a:gd name="connsiteX1" fmla="*/ 419365 w 1901011"/>
              <a:gd name="connsiteY1" fmla="*/ 1870347 h 2265233"/>
              <a:gd name="connsiteX2" fmla="*/ 120542 w 1901011"/>
              <a:gd name="connsiteY2" fmla="*/ 502420 h 2265233"/>
              <a:gd name="connsiteX3" fmla="*/ 1259974 w 1901011"/>
              <a:gd name="connsiteY3" fmla="*/ 37201 h 2265233"/>
              <a:gd name="connsiteX4" fmla="*/ 1873378 w 1901011"/>
              <a:gd name="connsiteY4" fmla="*/ 1107797 h 2265233"/>
              <a:gd name="connsiteX5" fmla="*/ 62638 w 1901011"/>
              <a:gd name="connsiteY5" fmla="*/ 2248136 h 2265233"/>
              <a:gd name="connsiteX0" fmla="*/ 81540 w 1919913"/>
              <a:gd name="connsiteY0" fmla="*/ 2250068 h 2289000"/>
              <a:gd name="connsiteX1" fmla="*/ 267579 w 1919913"/>
              <a:gd name="connsiteY1" fmla="*/ 2067351 h 2289000"/>
              <a:gd name="connsiteX2" fmla="*/ 139444 w 1919913"/>
              <a:gd name="connsiteY2" fmla="*/ 504352 h 2289000"/>
              <a:gd name="connsiteX3" fmla="*/ 1278876 w 1919913"/>
              <a:gd name="connsiteY3" fmla="*/ 39133 h 2289000"/>
              <a:gd name="connsiteX4" fmla="*/ 1892280 w 1919913"/>
              <a:gd name="connsiteY4" fmla="*/ 1109729 h 2289000"/>
              <a:gd name="connsiteX5" fmla="*/ 81540 w 1919913"/>
              <a:gd name="connsiteY5" fmla="*/ 2250068 h 2289000"/>
              <a:gd name="connsiteX0" fmla="*/ 78183 w 1916556"/>
              <a:gd name="connsiteY0" fmla="*/ 2248386 h 2270343"/>
              <a:gd name="connsiteX1" fmla="*/ 288606 w 1916556"/>
              <a:gd name="connsiteY1" fmla="*/ 1943749 h 2270343"/>
              <a:gd name="connsiteX2" fmla="*/ 136087 w 1916556"/>
              <a:gd name="connsiteY2" fmla="*/ 502670 h 2270343"/>
              <a:gd name="connsiteX3" fmla="*/ 1275519 w 1916556"/>
              <a:gd name="connsiteY3" fmla="*/ 37451 h 2270343"/>
              <a:gd name="connsiteX4" fmla="*/ 1888923 w 1916556"/>
              <a:gd name="connsiteY4" fmla="*/ 1108047 h 2270343"/>
              <a:gd name="connsiteX5" fmla="*/ 78183 w 1916556"/>
              <a:gd name="connsiteY5" fmla="*/ 2248386 h 2270343"/>
              <a:gd name="connsiteX0" fmla="*/ 78183 w 1916556"/>
              <a:gd name="connsiteY0" fmla="*/ 2260654 h 2282611"/>
              <a:gd name="connsiteX1" fmla="*/ 288606 w 1916556"/>
              <a:gd name="connsiteY1" fmla="*/ 1956017 h 2282611"/>
              <a:gd name="connsiteX2" fmla="*/ 136087 w 1916556"/>
              <a:gd name="connsiteY2" fmla="*/ 514938 h 2282611"/>
              <a:gd name="connsiteX3" fmla="*/ 1275519 w 1916556"/>
              <a:gd name="connsiteY3" fmla="*/ 49719 h 2282611"/>
              <a:gd name="connsiteX4" fmla="*/ 1888923 w 1916556"/>
              <a:gd name="connsiteY4" fmla="*/ 1120315 h 2282611"/>
              <a:gd name="connsiteX5" fmla="*/ 78183 w 1916556"/>
              <a:gd name="connsiteY5" fmla="*/ 2260654 h 2282611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87139 w 1925512"/>
              <a:gd name="connsiteY0" fmla="*/ 2248386 h 2270343"/>
              <a:gd name="connsiteX1" fmla="*/ 236602 w 1925512"/>
              <a:gd name="connsiteY1" fmla="*/ 1943749 h 2270343"/>
              <a:gd name="connsiteX2" fmla="*/ 145043 w 1925512"/>
              <a:gd name="connsiteY2" fmla="*/ 502670 h 2270343"/>
              <a:gd name="connsiteX3" fmla="*/ 1284475 w 1925512"/>
              <a:gd name="connsiteY3" fmla="*/ 37451 h 2270343"/>
              <a:gd name="connsiteX4" fmla="*/ 1897879 w 1925512"/>
              <a:gd name="connsiteY4" fmla="*/ 1108047 h 2270343"/>
              <a:gd name="connsiteX5" fmla="*/ 87139 w 1925512"/>
              <a:gd name="connsiteY5" fmla="*/ 2248386 h 2270343"/>
              <a:gd name="connsiteX0" fmla="*/ 87139 w 1925512"/>
              <a:gd name="connsiteY0" fmla="*/ 2247961 h 2269918"/>
              <a:gd name="connsiteX1" fmla="*/ 236602 w 1925512"/>
              <a:gd name="connsiteY1" fmla="*/ 1943324 h 2269918"/>
              <a:gd name="connsiteX2" fmla="*/ 145043 w 1925512"/>
              <a:gd name="connsiteY2" fmla="*/ 502245 h 2269918"/>
              <a:gd name="connsiteX3" fmla="*/ 1284475 w 1925512"/>
              <a:gd name="connsiteY3" fmla="*/ 37026 h 2269918"/>
              <a:gd name="connsiteX4" fmla="*/ 1897879 w 1925512"/>
              <a:gd name="connsiteY4" fmla="*/ 1107622 h 2269918"/>
              <a:gd name="connsiteX5" fmla="*/ 87139 w 1925512"/>
              <a:gd name="connsiteY5" fmla="*/ 2247961 h 226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5512" h="2269918">
                <a:moveTo>
                  <a:pt x="87139" y="2247961"/>
                </a:moveTo>
                <a:cubicBezTo>
                  <a:pt x="-159260" y="2332381"/>
                  <a:pt x="190375" y="2161125"/>
                  <a:pt x="236602" y="1943324"/>
                </a:cubicBezTo>
                <a:cubicBezTo>
                  <a:pt x="282829" y="1725523"/>
                  <a:pt x="-200291" y="1088185"/>
                  <a:pt x="145043" y="502245"/>
                </a:cubicBezTo>
                <a:cubicBezTo>
                  <a:pt x="329127" y="189903"/>
                  <a:pt x="837017" y="-105966"/>
                  <a:pt x="1284475" y="37026"/>
                </a:cubicBezTo>
                <a:cubicBezTo>
                  <a:pt x="1748229" y="185226"/>
                  <a:pt x="2015389" y="651508"/>
                  <a:pt x="1897879" y="1107622"/>
                </a:cubicBezTo>
                <a:cubicBezTo>
                  <a:pt x="1539827" y="2232015"/>
                  <a:pt x="333538" y="2163541"/>
                  <a:pt x="87139" y="2247961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3500000" scaled="1"/>
            <a:tileRect/>
          </a:gra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65590" y="1778115"/>
            <a:ext cx="5626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itchFamily="34" charset="0"/>
                <a:ea typeface="微软雅黑" pitchFamily="34" charset="-122"/>
              </a:rPr>
              <a:t>1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2099547" y="1510654"/>
            <a:ext cx="0" cy="1786601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2189783" y="1374799"/>
            <a:ext cx="1978182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的内容打在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通过复制您的文本后在此框中选择粘贴并选择只保留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文字您的内容打在这里或复制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942576" y="1120076"/>
            <a:ext cx="5626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itchFamily="34" charset="0"/>
                <a:ea typeface="微软雅黑" pitchFamily="34" charset="-122"/>
              </a:rPr>
              <a:t>2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5572133" y="945367"/>
            <a:ext cx="0" cy="1504997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68" name="矩形 67"/>
          <p:cNvSpPr/>
          <p:nvPr/>
        </p:nvSpPr>
        <p:spPr>
          <a:xfrm>
            <a:off x="8641686" y="191490"/>
            <a:ext cx="288032" cy="3672408"/>
          </a:xfrm>
          <a:prstGeom prst="rect">
            <a:avLst/>
          </a:prstGeom>
          <a:solidFill>
            <a:srgbClr val="4BACC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967394" y="275568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6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</a:rPr>
              <a:t>您的标题</a:t>
            </a:r>
            <a:endParaRPr kumimoji="0" lang="zh-CN" altLang="en-US" sz="3600" b="0" i="0" u="none" strike="noStrike" kern="60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715008" y="630330"/>
            <a:ext cx="114300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的内容打在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通过复制您的文本后在此框中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选择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00048"/>
            <a:ext cx="772519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</a:t>
            </a:r>
            <a:endParaRPr lang="en-US" altLang="zh-CN" sz="2000" dirty="0" smtClean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0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PPT背景\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1878749"/>
            <a:ext cx="7072330" cy="28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2"/>
          <p:cNvGrpSpPr/>
          <p:nvPr/>
        </p:nvGrpSpPr>
        <p:grpSpPr>
          <a:xfrm>
            <a:off x="2600368" y="1546544"/>
            <a:ext cx="5962530" cy="2525405"/>
            <a:chOff x="395535" y="1027934"/>
            <a:chExt cx="8824787" cy="3737703"/>
          </a:xfrm>
        </p:grpSpPr>
        <p:pic>
          <p:nvPicPr>
            <p:cNvPr id="14" name="Picture 5" descr="E:\PPT背景\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17347">
              <a:off x="395535" y="1041394"/>
              <a:ext cx="2604413" cy="351884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5" descr="E:\PPT背景\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18681">
              <a:off x="3481374" y="1246795"/>
              <a:ext cx="2604413" cy="351884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5" descr="E:\PPT背景\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41888">
              <a:off x="6615909" y="1027934"/>
              <a:ext cx="2604413" cy="351884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3937020" y="575231"/>
            <a:ext cx="349250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您的标题写在这里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4821" y="1142990"/>
            <a:ext cx="3020387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副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标题写在这里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104102" y="1037688"/>
            <a:ext cx="3174548" cy="11029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" name="TextBox 7"/>
          <p:cNvSpPr txBox="1"/>
          <p:nvPr/>
        </p:nvSpPr>
        <p:spPr>
          <a:xfrm rot="1137444">
            <a:off x="7043933" y="2216774"/>
            <a:ext cx="140385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 rot="1496620">
            <a:off x="2808171" y="2200340"/>
            <a:ext cx="140385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 rot="21091745">
            <a:off x="4863255" y="2418512"/>
            <a:ext cx="140385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 rot="21091745">
            <a:off x="5258400" y="3072323"/>
            <a:ext cx="111262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 rot="1214735">
            <a:off x="7090182" y="2927018"/>
            <a:ext cx="111262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 rot="1496449">
            <a:off x="2780204" y="2889335"/>
            <a:ext cx="111262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500299" y="571487"/>
            <a:ext cx="618630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587972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143000" y="0"/>
            <a:ext cx="6350080" cy="5143500"/>
            <a:chOff x="0" y="0"/>
            <a:chExt cx="13333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669" cy="1163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596"/>
              <a:ext cx="7350" cy="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35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8998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443</Words>
  <Application>Microsoft Office PowerPoint</Application>
  <PresentationFormat>全屏显示(16:9)</PresentationFormat>
  <Paragraphs>54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Kozuka Mincho Pro H</vt:lpstr>
      <vt:lpstr>方正姚体</vt:lpstr>
      <vt:lpstr>宋体</vt:lpstr>
      <vt:lpstr>微软雅黑</vt:lpstr>
      <vt:lpstr>Arial</vt:lpstr>
      <vt:lpstr>Arial Black</vt:lpstr>
      <vt:lpstr>Calibri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a</cp:lastModifiedBy>
  <cp:revision>17</cp:revision>
  <dcterms:created xsi:type="dcterms:W3CDTF">2013-11-19T09:16:59Z</dcterms:created>
  <dcterms:modified xsi:type="dcterms:W3CDTF">2015-03-16T08:57:16Z</dcterms:modified>
</cp:coreProperties>
</file>