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62" r:id="rId3"/>
    <p:sldId id="257" r:id="rId4"/>
    <p:sldId id="258" r:id="rId5"/>
    <p:sldId id="259" r:id="rId6"/>
    <p:sldId id="260" r:id="rId7"/>
    <p:sldId id="261" r:id="rId8"/>
    <p:sldId id="263" r:id="rId9"/>
    <p:sldId id="264" r:id="rId10"/>
  </p:sldIdLst>
  <p:sldSz cx="9144000" cy="5715000" type="screen16x1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546" y="7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2C1B600-A083-4EC8-B028-EBAD2311880E}" type="doc">
      <dgm:prSet loTypeId="urn:microsoft.com/office/officeart/2005/8/layout/gear1" loCatId="relationship" qsTypeId="urn:microsoft.com/office/officeart/2005/8/quickstyle/simple4" qsCatId="simple" csTypeId="urn:microsoft.com/office/officeart/2005/8/colors/colorful5" csCatId="colorful" phldr="1"/>
      <dgm:spPr/>
    </dgm:pt>
    <dgm:pt modelId="{AFB7DD5A-4202-4D03-B9E1-296759895F16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64C946C0-5E28-495D-B3AB-51DA4B11A839}" type="parTrans" cxnId="{0593FA7F-5483-49CA-B7E4-CF305DA891A0}">
      <dgm:prSet/>
      <dgm:spPr/>
      <dgm:t>
        <a:bodyPr/>
        <a:lstStyle/>
        <a:p>
          <a:endParaRPr lang="zh-CN" altLang="en-US"/>
        </a:p>
      </dgm:t>
    </dgm:pt>
    <dgm:pt modelId="{33B6CD80-DA38-4C1F-926B-A5C6148BE6C0}" type="sibTrans" cxnId="{0593FA7F-5483-49CA-B7E4-CF305DA891A0}">
      <dgm:prSet/>
      <dgm:spPr/>
      <dgm:t>
        <a:bodyPr/>
        <a:lstStyle/>
        <a:p>
          <a:endParaRPr lang="zh-CN" altLang="en-US"/>
        </a:p>
      </dgm:t>
    </dgm:pt>
    <dgm:pt modelId="{529155A2-FA5D-4039-AD4D-45C55698944A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E2C63945-A92E-43C1-A120-160D637C641F}" type="parTrans" cxnId="{FA1E68E4-8C4F-4E3F-B412-941EBC5D942B}">
      <dgm:prSet/>
      <dgm:spPr/>
      <dgm:t>
        <a:bodyPr/>
        <a:lstStyle/>
        <a:p>
          <a:endParaRPr lang="zh-CN" altLang="en-US"/>
        </a:p>
      </dgm:t>
    </dgm:pt>
    <dgm:pt modelId="{487F75A3-BC2D-41AA-811D-E7221191E9D8}" type="sibTrans" cxnId="{FA1E68E4-8C4F-4E3F-B412-941EBC5D942B}">
      <dgm:prSet/>
      <dgm:spPr/>
      <dgm:t>
        <a:bodyPr/>
        <a:lstStyle/>
        <a:p>
          <a:endParaRPr lang="zh-CN" altLang="en-US"/>
        </a:p>
      </dgm:t>
    </dgm:pt>
    <dgm:pt modelId="{00669396-79E7-4736-849C-90B4A56827B1}">
      <dgm:prSet phldrT="[文本]" custT="1"/>
      <dgm:spPr/>
      <dgm:t>
        <a:bodyPr/>
        <a:lstStyle/>
        <a:p>
          <a:r>
            <a:rPr lang="zh-CN" altLang="en-US" sz="1800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1800" dirty="0"/>
        </a:p>
      </dgm:t>
    </dgm:pt>
    <dgm:pt modelId="{80152A05-44A7-478B-9032-1DF1B9D4AE9D}" type="parTrans" cxnId="{9AED4B25-41FF-4581-8239-16FFA2020DF3}">
      <dgm:prSet/>
      <dgm:spPr/>
      <dgm:t>
        <a:bodyPr/>
        <a:lstStyle/>
        <a:p>
          <a:endParaRPr lang="zh-CN" altLang="en-US"/>
        </a:p>
      </dgm:t>
    </dgm:pt>
    <dgm:pt modelId="{5347950B-C8C3-464D-8C47-1BDE21FBE0D0}" type="sibTrans" cxnId="{9AED4B25-41FF-4581-8239-16FFA2020DF3}">
      <dgm:prSet/>
      <dgm:spPr/>
      <dgm:t>
        <a:bodyPr/>
        <a:lstStyle/>
        <a:p>
          <a:endParaRPr lang="zh-CN" altLang="en-US"/>
        </a:p>
      </dgm:t>
    </dgm:pt>
    <dgm:pt modelId="{EE0EACE1-80A6-493F-A5F3-20F406F7A401}" type="pres">
      <dgm:prSet presAssocID="{42C1B600-A083-4EC8-B028-EBAD2311880E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32D20D0-58BA-4540-A03D-2236F340EBD4}" type="pres">
      <dgm:prSet presAssocID="{AFB7DD5A-4202-4D03-B9E1-296759895F16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16C6B69-0370-42B9-9413-29EBDB1C46E1}" type="pres">
      <dgm:prSet presAssocID="{AFB7DD5A-4202-4D03-B9E1-296759895F16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B5E66AAE-0E5F-4A93-BB20-A2B8B9955466}" type="pres">
      <dgm:prSet presAssocID="{AFB7DD5A-4202-4D03-B9E1-296759895F16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34AAD62F-5015-4EF9-9124-12490FB21C18}" type="pres">
      <dgm:prSet presAssocID="{529155A2-FA5D-4039-AD4D-45C55698944A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7406F40-D103-4615-B159-1C1A3230095A}" type="pres">
      <dgm:prSet presAssocID="{529155A2-FA5D-4039-AD4D-45C55698944A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B37D8B6E-C56E-4AA4-AD05-FE284B408962}" type="pres">
      <dgm:prSet presAssocID="{529155A2-FA5D-4039-AD4D-45C55698944A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464EA22A-1871-49CA-87E6-7257AB85A49C}" type="pres">
      <dgm:prSet presAssocID="{00669396-79E7-4736-849C-90B4A56827B1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E1E72ECD-ED21-4A67-BDAA-B58F06913E24}" type="pres">
      <dgm:prSet presAssocID="{00669396-79E7-4736-849C-90B4A56827B1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FF1F2DF-AB05-4B20-949A-79773D9ECD2C}" type="pres">
      <dgm:prSet presAssocID="{00669396-79E7-4736-849C-90B4A56827B1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EA2301CA-1A49-4A63-AD03-AD58E8EAC19A}" type="pres">
      <dgm:prSet presAssocID="{00669396-79E7-4736-849C-90B4A56827B1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718E44E6-046F-4E15-8753-DFD128B7AF42}" type="pres">
      <dgm:prSet presAssocID="{33B6CD80-DA38-4C1F-926B-A5C6148BE6C0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2200ED5C-032F-4887-A105-A0C28895CD0A}" type="pres">
      <dgm:prSet presAssocID="{487F75A3-BC2D-41AA-811D-E7221191E9D8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F9B9453E-003F-4AB1-B2B9-5AE2E22DC63A}" type="pres">
      <dgm:prSet presAssocID="{5347950B-C8C3-464D-8C47-1BDE21FBE0D0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D87ACF6B-98AF-41DA-BA19-C93C6A31D933}" type="presOf" srcId="{529155A2-FA5D-4039-AD4D-45C55698944A}" destId="{B7406F40-D103-4615-B159-1C1A3230095A}" srcOrd="1" destOrd="0" presId="urn:microsoft.com/office/officeart/2005/8/layout/gear1"/>
    <dgm:cxn modelId="{0593FA7F-5483-49CA-B7E4-CF305DA891A0}" srcId="{42C1B600-A083-4EC8-B028-EBAD2311880E}" destId="{AFB7DD5A-4202-4D03-B9E1-296759895F16}" srcOrd="0" destOrd="0" parTransId="{64C946C0-5E28-495D-B3AB-51DA4B11A839}" sibTransId="{33B6CD80-DA38-4C1F-926B-A5C6148BE6C0}"/>
    <dgm:cxn modelId="{02F9F171-212C-4048-9D8C-2EADC9C6962F}" type="presOf" srcId="{42C1B600-A083-4EC8-B028-EBAD2311880E}" destId="{EE0EACE1-80A6-493F-A5F3-20F406F7A401}" srcOrd="0" destOrd="0" presId="urn:microsoft.com/office/officeart/2005/8/layout/gear1"/>
    <dgm:cxn modelId="{F792DDAA-1B48-4E08-AFDC-7681D9D2FACB}" type="presOf" srcId="{487F75A3-BC2D-41AA-811D-E7221191E9D8}" destId="{2200ED5C-032F-4887-A105-A0C28895CD0A}" srcOrd="0" destOrd="0" presId="urn:microsoft.com/office/officeart/2005/8/layout/gear1"/>
    <dgm:cxn modelId="{18E1DE8C-EB5D-4FC1-A38B-7F860CBCB6F5}" type="presOf" srcId="{AFB7DD5A-4202-4D03-B9E1-296759895F16}" destId="{F16C6B69-0370-42B9-9413-29EBDB1C46E1}" srcOrd="1" destOrd="0" presId="urn:microsoft.com/office/officeart/2005/8/layout/gear1"/>
    <dgm:cxn modelId="{936AF5E4-E567-482B-852E-B9E3D9BC34C3}" type="presOf" srcId="{33B6CD80-DA38-4C1F-926B-A5C6148BE6C0}" destId="{718E44E6-046F-4E15-8753-DFD128B7AF42}" srcOrd="0" destOrd="0" presId="urn:microsoft.com/office/officeart/2005/8/layout/gear1"/>
    <dgm:cxn modelId="{7082EB5A-541B-48DC-9FAB-00D36A1A9EF7}" type="presOf" srcId="{00669396-79E7-4736-849C-90B4A56827B1}" destId="{EA2301CA-1A49-4A63-AD03-AD58E8EAC19A}" srcOrd="3" destOrd="0" presId="urn:microsoft.com/office/officeart/2005/8/layout/gear1"/>
    <dgm:cxn modelId="{1FD5C56E-9A4C-4E2B-98EF-77AC0C9E7B7F}" type="presOf" srcId="{529155A2-FA5D-4039-AD4D-45C55698944A}" destId="{34AAD62F-5015-4EF9-9124-12490FB21C18}" srcOrd="0" destOrd="0" presId="urn:microsoft.com/office/officeart/2005/8/layout/gear1"/>
    <dgm:cxn modelId="{98AB35B9-6940-4B7A-80D6-3B2231A18EAF}" type="presOf" srcId="{5347950B-C8C3-464D-8C47-1BDE21FBE0D0}" destId="{F9B9453E-003F-4AB1-B2B9-5AE2E22DC63A}" srcOrd="0" destOrd="0" presId="urn:microsoft.com/office/officeart/2005/8/layout/gear1"/>
    <dgm:cxn modelId="{41B7FB09-431E-41C2-890A-4A03CA8B51DA}" type="presOf" srcId="{00669396-79E7-4736-849C-90B4A56827B1}" destId="{E1E72ECD-ED21-4A67-BDAA-B58F06913E24}" srcOrd="1" destOrd="0" presId="urn:microsoft.com/office/officeart/2005/8/layout/gear1"/>
    <dgm:cxn modelId="{0869B6F7-871A-4E61-BE98-D0A20F7113B7}" type="presOf" srcId="{529155A2-FA5D-4039-AD4D-45C55698944A}" destId="{B37D8B6E-C56E-4AA4-AD05-FE284B408962}" srcOrd="2" destOrd="0" presId="urn:microsoft.com/office/officeart/2005/8/layout/gear1"/>
    <dgm:cxn modelId="{C98B4232-EA41-427F-9284-B000B86DEB04}" type="presOf" srcId="{AFB7DD5A-4202-4D03-B9E1-296759895F16}" destId="{B5E66AAE-0E5F-4A93-BB20-A2B8B9955466}" srcOrd="2" destOrd="0" presId="urn:microsoft.com/office/officeart/2005/8/layout/gear1"/>
    <dgm:cxn modelId="{8F805840-56E2-42E1-A6D7-1BF16A9A0C8E}" type="presOf" srcId="{00669396-79E7-4736-849C-90B4A56827B1}" destId="{DFF1F2DF-AB05-4B20-949A-79773D9ECD2C}" srcOrd="2" destOrd="0" presId="urn:microsoft.com/office/officeart/2005/8/layout/gear1"/>
    <dgm:cxn modelId="{37F357BD-B826-4468-A4FA-934673E0536B}" type="presOf" srcId="{AFB7DD5A-4202-4D03-B9E1-296759895F16}" destId="{232D20D0-58BA-4540-A03D-2236F340EBD4}" srcOrd="0" destOrd="0" presId="urn:microsoft.com/office/officeart/2005/8/layout/gear1"/>
    <dgm:cxn modelId="{FA1E68E4-8C4F-4E3F-B412-941EBC5D942B}" srcId="{42C1B600-A083-4EC8-B028-EBAD2311880E}" destId="{529155A2-FA5D-4039-AD4D-45C55698944A}" srcOrd="1" destOrd="0" parTransId="{E2C63945-A92E-43C1-A120-160D637C641F}" sibTransId="{487F75A3-BC2D-41AA-811D-E7221191E9D8}"/>
    <dgm:cxn modelId="{9AED4B25-41FF-4581-8239-16FFA2020DF3}" srcId="{42C1B600-A083-4EC8-B028-EBAD2311880E}" destId="{00669396-79E7-4736-849C-90B4A56827B1}" srcOrd="2" destOrd="0" parTransId="{80152A05-44A7-478B-9032-1DF1B9D4AE9D}" sibTransId="{5347950B-C8C3-464D-8C47-1BDE21FBE0D0}"/>
    <dgm:cxn modelId="{20D0AAC0-5024-4D8F-BBF4-1981F2F37BCD}" type="presOf" srcId="{00669396-79E7-4736-849C-90B4A56827B1}" destId="{464EA22A-1871-49CA-87E6-7257AB85A49C}" srcOrd="0" destOrd="0" presId="urn:microsoft.com/office/officeart/2005/8/layout/gear1"/>
    <dgm:cxn modelId="{B506306A-F805-4E6A-99B7-9749EAF7496C}" type="presParOf" srcId="{EE0EACE1-80A6-493F-A5F3-20F406F7A401}" destId="{232D20D0-58BA-4540-A03D-2236F340EBD4}" srcOrd="0" destOrd="0" presId="urn:microsoft.com/office/officeart/2005/8/layout/gear1"/>
    <dgm:cxn modelId="{2ED566FA-07C6-4CEC-B8EC-4493EF45C94A}" type="presParOf" srcId="{EE0EACE1-80A6-493F-A5F3-20F406F7A401}" destId="{F16C6B69-0370-42B9-9413-29EBDB1C46E1}" srcOrd="1" destOrd="0" presId="urn:microsoft.com/office/officeart/2005/8/layout/gear1"/>
    <dgm:cxn modelId="{08D75B1C-762E-491D-BEA7-351885F583A6}" type="presParOf" srcId="{EE0EACE1-80A6-493F-A5F3-20F406F7A401}" destId="{B5E66AAE-0E5F-4A93-BB20-A2B8B9955466}" srcOrd="2" destOrd="0" presId="urn:microsoft.com/office/officeart/2005/8/layout/gear1"/>
    <dgm:cxn modelId="{82CC9887-9873-4AF7-A02D-C08ED4BB0E36}" type="presParOf" srcId="{EE0EACE1-80A6-493F-A5F3-20F406F7A401}" destId="{34AAD62F-5015-4EF9-9124-12490FB21C18}" srcOrd="3" destOrd="0" presId="urn:microsoft.com/office/officeart/2005/8/layout/gear1"/>
    <dgm:cxn modelId="{2CE80BDE-E60C-478A-9B3B-9639E781B326}" type="presParOf" srcId="{EE0EACE1-80A6-493F-A5F3-20F406F7A401}" destId="{B7406F40-D103-4615-B159-1C1A3230095A}" srcOrd="4" destOrd="0" presId="urn:microsoft.com/office/officeart/2005/8/layout/gear1"/>
    <dgm:cxn modelId="{78565124-BB6D-405A-9CAC-0CB4473AD2E2}" type="presParOf" srcId="{EE0EACE1-80A6-493F-A5F3-20F406F7A401}" destId="{B37D8B6E-C56E-4AA4-AD05-FE284B408962}" srcOrd="5" destOrd="0" presId="urn:microsoft.com/office/officeart/2005/8/layout/gear1"/>
    <dgm:cxn modelId="{D673312D-94CA-40C6-A5C4-71640D21FC88}" type="presParOf" srcId="{EE0EACE1-80A6-493F-A5F3-20F406F7A401}" destId="{464EA22A-1871-49CA-87E6-7257AB85A49C}" srcOrd="6" destOrd="0" presId="urn:microsoft.com/office/officeart/2005/8/layout/gear1"/>
    <dgm:cxn modelId="{07D2DE53-7C67-4D5B-9901-E3C64424F3F4}" type="presParOf" srcId="{EE0EACE1-80A6-493F-A5F3-20F406F7A401}" destId="{E1E72ECD-ED21-4A67-BDAA-B58F06913E24}" srcOrd="7" destOrd="0" presId="urn:microsoft.com/office/officeart/2005/8/layout/gear1"/>
    <dgm:cxn modelId="{7FD4AFC6-5901-4875-8704-1E76981F755F}" type="presParOf" srcId="{EE0EACE1-80A6-493F-A5F3-20F406F7A401}" destId="{DFF1F2DF-AB05-4B20-949A-79773D9ECD2C}" srcOrd="8" destOrd="0" presId="urn:microsoft.com/office/officeart/2005/8/layout/gear1"/>
    <dgm:cxn modelId="{CEC307C7-FE05-44EC-9021-7589C78EBAF2}" type="presParOf" srcId="{EE0EACE1-80A6-493F-A5F3-20F406F7A401}" destId="{EA2301CA-1A49-4A63-AD03-AD58E8EAC19A}" srcOrd="9" destOrd="0" presId="urn:microsoft.com/office/officeart/2005/8/layout/gear1"/>
    <dgm:cxn modelId="{E3BF0E24-7F24-4CAD-A10D-4D7E9F73F2CD}" type="presParOf" srcId="{EE0EACE1-80A6-493F-A5F3-20F406F7A401}" destId="{718E44E6-046F-4E15-8753-DFD128B7AF42}" srcOrd="10" destOrd="0" presId="urn:microsoft.com/office/officeart/2005/8/layout/gear1"/>
    <dgm:cxn modelId="{14B831CE-5CFA-4FE5-96DB-343D8B0B1A03}" type="presParOf" srcId="{EE0EACE1-80A6-493F-A5F3-20F406F7A401}" destId="{2200ED5C-032F-4887-A105-A0C28895CD0A}" srcOrd="11" destOrd="0" presId="urn:microsoft.com/office/officeart/2005/8/layout/gear1"/>
    <dgm:cxn modelId="{753446DF-BB0F-41FF-AB0C-54DB778B888E}" type="presParOf" srcId="{EE0EACE1-80A6-493F-A5F3-20F406F7A401}" destId="{F9B9453E-003F-4AB1-B2B9-5AE2E22DC63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C8FBC03-D854-4E29-B03B-8BDB365B4225}" type="doc">
      <dgm:prSet loTypeId="urn:microsoft.com/office/officeart/2005/8/layout/hProcess4" loCatId="process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5326A578-247F-4594-87D5-F0F9CD236F50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EBC15001-6092-406E-A0F2-176A485F574A}" type="parTrans" cxnId="{299981EE-165A-456E-B4AD-25E20BCF0A28}">
      <dgm:prSet/>
      <dgm:spPr/>
      <dgm:t>
        <a:bodyPr/>
        <a:lstStyle/>
        <a:p>
          <a:endParaRPr lang="zh-CN" altLang="en-US"/>
        </a:p>
      </dgm:t>
    </dgm:pt>
    <dgm:pt modelId="{567B572D-5549-4029-A540-25226EFEE88D}" type="sibTrans" cxnId="{299981EE-165A-456E-B4AD-25E20BCF0A28}">
      <dgm:prSet/>
      <dgm:spPr/>
      <dgm:t>
        <a:bodyPr/>
        <a:lstStyle/>
        <a:p>
          <a:endParaRPr lang="zh-CN" altLang="en-US"/>
        </a:p>
      </dgm:t>
    </dgm:pt>
    <dgm:pt modelId="{3DD9AE1B-921E-476C-AB38-C1656B81450A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2F98683C-0488-4FD2-9726-3EEB01C4590B}" type="parTrans" cxnId="{E68F3116-A085-4B9F-A637-181AD152019D}">
      <dgm:prSet/>
      <dgm:spPr/>
      <dgm:t>
        <a:bodyPr/>
        <a:lstStyle/>
        <a:p>
          <a:endParaRPr lang="zh-CN" altLang="en-US"/>
        </a:p>
      </dgm:t>
    </dgm:pt>
    <dgm:pt modelId="{89D65C65-B348-4E95-9F03-2ABB9196B2C2}" type="sibTrans" cxnId="{E68F3116-A085-4B9F-A637-181AD152019D}">
      <dgm:prSet/>
      <dgm:spPr/>
      <dgm:t>
        <a:bodyPr/>
        <a:lstStyle/>
        <a:p>
          <a:endParaRPr lang="zh-CN" altLang="en-US"/>
        </a:p>
      </dgm:t>
    </dgm:pt>
    <dgm:pt modelId="{914F12A6-9604-41AD-BBD9-3D2636A6DFF9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1278FCB9-A63A-455D-B766-869839B27917}" type="parTrans" cxnId="{5528FDEC-2500-4F2F-8AB1-961CED51409B}">
      <dgm:prSet/>
      <dgm:spPr/>
      <dgm:t>
        <a:bodyPr/>
        <a:lstStyle/>
        <a:p>
          <a:endParaRPr lang="zh-CN" altLang="en-US"/>
        </a:p>
      </dgm:t>
    </dgm:pt>
    <dgm:pt modelId="{7C641F37-E2FC-440A-8A9D-AAE0C0F71556}" type="sibTrans" cxnId="{5528FDEC-2500-4F2F-8AB1-961CED51409B}">
      <dgm:prSet/>
      <dgm:spPr/>
      <dgm:t>
        <a:bodyPr/>
        <a:lstStyle/>
        <a:p>
          <a:endParaRPr lang="zh-CN" altLang="en-US"/>
        </a:p>
      </dgm:t>
    </dgm:pt>
    <dgm:pt modelId="{5E2CFB49-6558-4440-97DE-0792B6C72AE5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B2C455A4-BB77-42D0-A5C3-9D69DAE778A9}" type="parTrans" cxnId="{03650D4A-3DD1-4E7F-A391-4CFD15B27849}">
      <dgm:prSet/>
      <dgm:spPr/>
      <dgm:t>
        <a:bodyPr/>
        <a:lstStyle/>
        <a:p>
          <a:endParaRPr lang="zh-CN" altLang="en-US"/>
        </a:p>
      </dgm:t>
    </dgm:pt>
    <dgm:pt modelId="{EA883875-B5F8-4790-9613-741B0684B460}" type="sibTrans" cxnId="{03650D4A-3DD1-4E7F-A391-4CFD15B27849}">
      <dgm:prSet/>
      <dgm:spPr/>
      <dgm:t>
        <a:bodyPr/>
        <a:lstStyle/>
        <a:p>
          <a:endParaRPr lang="zh-CN" altLang="en-US"/>
        </a:p>
      </dgm:t>
    </dgm:pt>
    <dgm:pt modelId="{F99DF293-3D91-4700-835B-7CDA75376779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2DC44BAE-EACA-4B9F-A1FC-A01771E60420}" type="parTrans" cxnId="{AF11B8C0-3DD0-4829-BBAA-05D6F6D2F655}">
      <dgm:prSet/>
      <dgm:spPr/>
      <dgm:t>
        <a:bodyPr/>
        <a:lstStyle/>
        <a:p>
          <a:endParaRPr lang="zh-CN" altLang="en-US"/>
        </a:p>
      </dgm:t>
    </dgm:pt>
    <dgm:pt modelId="{4102FB6C-287C-42B2-98DD-721FA2A4310D}" type="sibTrans" cxnId="{AF11B8C0-3DD0-4829-BBAA-05D6F6D2F655}">
      <dgm:prSet/>
      <dgm:spPr/>
      <dgm:t>
        <a:bodyPr/>
        <a:lstStyle/>
        <a:p>
          <a:endParaRPr lang="zh-CN" altLang="en-US"/>
        </a:p>
      </dgm:t>
    </dgm:pt>
    <dgm:pt modelId="{17542E25-362B-4B05-B1D0-60807D87078E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E8C9C615-F30A-4FFF-B663-9FC423C79256}" type="parTrans" cxnId="{C664AB03-8A29-49A1-A844-1E8E0FF35C9E}">
      <dgm:prSet/>
      <dgm:spPr/>
      <dgm:t>
        <a:bodyPr/>
        <a:lstStyle/>
        <a:p>
          <a:endParaRPr lang="zh-CN" altLang="en-US"/>
        </a:p>
      </dgm:t>
    </dgm:pt>
    <dgm:pt modelId="{815CD924-35B2-4CD4-84CB-93142E3D38B6}" type="sibTrans" cxnId="{C664AB03-8A29-49A1-A844-1E8E0FF35C9E}">
      <dgm:prSet/>
      <dgm:spPr/>
      <dgm:t>
        <a:bodyPr/>
        <a:lstStyle/>
        <a:p>
          <a:endParaRPr lang="zh-CN" altLang="en-US"/>
        </a:p>
      </dgm:t>
    </dgm:pt>
    <dgm:pt modelId="{5DDE0639-D45F-4D57-AA36-EF7E1A3454B6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9BA113C2-8E7F-4A4C-9412-FA87C8980BC8}" type="parTrans" cxnId="{C76303DA-8D7E-48AC-B35A-5261E7987BF8}">
      <dgm:prSet/>
      <dgm:spPr/>
      <dgm:t>
        <a:bodyPr/>
        <a:lstStyle/>
        <a:p>
          <a:endParaRPr lang="zh-CN" altLang="en-US"/>
        </a:p>
      </dgm:t>
    </dgm:pt>
    <dgm:pt modelId="{2FF4F763-07F9-4BA0-ACB0-4AD19F5F5C82}" type="sibTrans" cxnId="{C76303DA-8D7E-48AC-B35A-5261E7987BF8}">
      <dgm:prSet/>
      <dgm:spPr/>
      <dgm:t>
        <a:bodyPr/>
        <a:lstStyle/>
        <a:p>
          <a:endParaRPr lang="zh-CN" altLang="en-US"/>
        </a:p>
      </dgm:t>
    </dgm:pt>
    <dgm:pt modelId="{B45905BC-78C0-4663-A8E2-3E93C36E3F2D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FAF29612-CC5D-418B-AF58-ADC21965938B}" type="parTrans" cxnId="{A7A31AA2-81D1-45C8-AB1D-12957CB3FF5D}">
      <dgm:prSet/>
      <dgm:spPr/>
      <dgm:t>
        <a:bodyPr/>
        <a:lstStyle/>
        <a:p>
          <a:endParaRPr lang="zh-CN" altLang="en-US"/>
        </a:p>
      </dgm:t>
    </dgm:pt>
    <dgm:pt modelId="{E1019DCD-A2AD-49A9-B4EF-C16D0800D3C8}" type="sibTrans" cxnId="{A7A31AA2-81D1-45C8-AB1D-12957CB3FF5D}">
      <dgm:prSet/>
      <dgm:spPr/>
      <dgm:t>
        <a:bodyPr/>
        <a:lstStyle/>
        <a:p>
          <a:endParaRPr lang="zh-CN" altLang="en-US"/>
        </a:p>
      </dgm:t>
    </dgm:pt>
    <dgm:pt modelId="{412C110D-B779-438B-A8F9-C8334AFF8828}">
      <dgm:prSet phldrT="[文本]"/>
      <dgm:spPr/>
      <dgm:t>
        <a:bodyPr/>
        <a:lstStyle/>
        <a:p>
          <a:r>
            <a:rPr lang="zh-CN" altLang="en-US" b="1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/>
        </a:p>
      </dgm:t>
    </dgm:pt>
    <dgm:pt modelId="{BEB4520C-F8F9-43F9-88F2-057A631C4068}" type="parTrans" cxnId="{9F0D7D75-92EC-4A7B-8FDC-776496B27043}">
      <dgm:prSet/>
      <dgm:spPr/>
      <dgm:t>
        <a:bodyPr/>
        <a:lstStyle/>
        <a:p>
          <a:endParaRPr lang="zh-CN" altLang="en-US"/>
        </a:p>
      </dgm:t>
    </dgm:pt>
    <dgm:pt modelId="{4DF2FCBA-4AE3-4400-8DF6-50E824A594C8}" type="sibTrans" cxnId="{9F0D7D75-92EC-4A7B-8FDC-776496B27043}">
      <dgm:prSet/>
      <dgm:spPr/>
      <dgm:t>
        <a:bodyPr/>
        <a:lstStyle/>
        <a:p>
          <a:endParaRPr lang="zh-CN" altLang="en-US"/>
        </a:p>
      </dgm:t>
    </dgm:pt>
    <dgm:pt modelId="{506FB191-8807-4806-A542-682229FFB49C}" type="pres">
      <dgm:prSet presAssocID="{BC8FBC03-D854-4E29-B03B-8BDB365B4225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D1CECEDA-A5DA-43C1-8BFB-025DCB36F555}" type="pres">
      <dgm:prSet presAssocID="{BC8FBC03-D854-4E29-B03B-8BDB365B4225}" presName="tSp" presStyleCnt="0"/>
      <dgm:spPr/>
    </dgm:pt>
    <dgm:pt modelId="{173DA907-4F10-4FE2-8130-111C2B6D601F}" type="pres">
      <dgm:prSet presAssocID="{BC8FBC03-D854-4E29-B03B-8BDB365B4225}" presName="bSp" presStyleCnt="0"/>
      <dgm:spPr/>
    </dgm:pt>
    <dgm:pt modelId="{F67575A3-3E5D-4B55-843B-78EABC533C68}" type="pres">
      <dgm:prSet presAssocID="{BC8FBC03-D854-4E29-B03B-8BDB365B4225}" presName="process" presStyleCnt="0"/>
      <dgm:spPr/>
    </dgm:pt>
    <dgm:pt modelId="{410406ED-5BDB-4D70-AC61-93F0986AA3B3}" type="pres">
      <dgm:prSet presAssocID="{5326A578-247F-4594-87D5-F0F9CD236F50}" presName="composite1" presStyleCnt="0"/>
      <dgm:spPr/>
    </dgm:pt>
    <dgm:pt modelId="{C62CDC53-7BED-4FA3-99F7-38A1578E67FA}" type="pres">
      <dgm:prSet presAssocID="{5326A578-247F-4594-87D5-F0F9CD236F50}" presName="dummyNode1" presStyleLbl="node1" presStyleIdx="0" presStyleCnt="3"/>
      <dgm:spPr/>
    </dgm:pt>
    <dgm:pt modelId="{E62C4241-BEE8-4270-A730-6FABE87312C8}" type="pres">
      <dgm:prSet presAssocID="{5326A578-247F-4594-87D5-F0F9CD236F50}" presName="childNode1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4100B99-5FE2-4451-A820-E8B1D0D1B6C3}" type="pres">
      <dgm:prSet presAssocID="{5326A578-247F-4594-87D5-F0F9CD236F50}" presName="childNode1tx" presStyleLbl="bgAcc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4B2EB63-6889-42B4-A370-DB57412B4F5A}" type="pres">
      <dgm:prSet presAssocID="{5326A578-247F-4594-87D5-F0F9CD236F50}" presName="parentNode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0904693-7799-426B-8B07-CA4B3F122B00}" type="pres">
      <dgm:prSet presAssocID="{5326A578-247F-4594-87D5-F0F9CD236F50}" presName="connSite1" presStyleCnt="0"/>
      <dgm:spPr/>
    </dgm:pt>
    <dgm:pt modelId="{417B49F0-E034-4185-B239-423E6D0C8764}" type="pres">
      <dgm:prSet presAssocID="{567B572D-5549-4029-A540-25226EFEE88D}" presName="Name9" presStyleLbl="sibTrans2D1" presStyleIdx="0" presStyleCnt="2"/>
      <dgm:spPr/>
      <dgm:t>
        <a:bodyPr/>
        <a:lstStyle/>
        <a:p>
          <a:endParaRPr lang="zh-CN" altLang="en-US"/>
        </a:p>
      </dgm:t>
    </dgm:pt>
    <dgm:pt modelId="{5B498DD9-FCF1-4D1D-9B49-14AA8EB608E5}" type="pres">
      <dgm:prSet presAssocID="{5E2CFB49-6558-4440-97DE-0792B6C72AE5}" presName="composite2" presStyleCnt="0"/>
      <dgm:spPr/>
    </dgm:pt>
    <dgm:pt modelId="{99721536-29C2-4826-9B16-D79E10D5F384}" type="pres">
      <dgm:prSet presAssocID="{5E2CFB49-6558-4440-97DE-0792B6C72AE5}" presName="dummyNode2" presStyleLbl="node1" presStyleIdx="0" presStyleCnt="3"/>
      <dgm:spPr/>
    </dgm:pt>
    <dgm:pt modelId="{D9D59DDB-B37E-43C5-80DC-84ED1AF508F5}" type="pres">
      <dgm:prSet presAssocID="{5E2CFB49-6558-4440-97DE-0792B6C72AE5}" presName="childNode2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5206D5F-3B16-48F2-A33B-E464D03A8CC9}" type="pres">
      <dgm:prSet presAssocID="{5E2CFB49-6558-4440-97DE-0792B6C72AE5}" presName="childNode2tx" presStyleLbl="bgAcc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8714C04-B46A-459A-942E-2BBDEF9BDD76}" type="pres">
      <dgm:prSet presAssocID="{5E2CFB49-6558-4440-97DE-0792B6C72AE5}" presName="parentNode2" presStyleLbl="node1" presStyleIdx="1" presStyleCnt="3">
        <dgm:presLayoutVars>
          <dgm:chMax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1C94EA3-8EEB-40F5-9DCB-5C2EEE317132}" type="pres">
      <dgm:prSet presAssocID="{5E2CFB49-6558-4440-97DE-0792B6C72AE5}" presName="connSite2" presStyleCnt="0"/>
      <dgm:spPr/>
    </dgm:pt>
    <dgm:pt modelId="{B1B9CF84-3A77-49E3-901D-9AB2577E0BE5}" type="pres">
      <dgm:prSet presAssocID="{EA883875-B5F8-4790-9613-741B0684B460}" presName="Name18" presStyleLbl="sibTrans2D1" presStyleIdx="1" presStyleCnt="2"/>
      <dgm:spPr/>
      <dgm:t>
        <a:bodyPr/>
        <a:lstStyle/>
        <a:p>
          <a:endParaRPr lang="zh-CN" altLang="en-US"/>
        </a:p>
      </dgm:t>
    </dgm:pt>
    <dgm:pt modelId="{2DA00504-1C05-41BD-B790-983F656DACB3}" type="pres">
      <dgm:prSet presAssocID="{5DDE0639-D45F-4D57-AA36-EF7E1A3454B6}" presName="composite1" presStyleCnt="0"/>
      <dgm:spPr/>
    </dgm:pt>
    <dgm:pt modelId="{153A8581-7360-4EDB-8107-4AB7895BB985}" type="pres">
      <dgm:prSet presAssocID="{5DDE0639-D45F-4D57-AA36-EF7E1A3454B6}" presName="dummyNode1" presStyleLbl="node1" presStyleIdx="1" presStyleCnt="3"/>
      <dgm:spPr/>
    </dgm:pt>
    <dgm:pt modelId="{0D0B8D19-30ED-4327-AE60-97C490B7DB65}" type="pres">
      <dgm:prSet presAssocID="{5DDE0639-D45F-4D57-AA36-EF7E1A3454B6}" presName="childNode1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9659AA9-35EE-482C-9E7F-1E45F2FF7967}" type="pres">
      <dgm:prSet presAssocID="{5DDE0639-D45F-4D57-AA36-EF7E1A3454B6}" presName="childNode1tx" presStyleLbl="bgAcc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8C175964-66EA-418F-9A1B-63B0D97C1FD8}" type="pres">
      <dgm:prSet presAssocID="{5DDE0639-D45F-4D57-AA36-EF7E1A3454B6}" presName="parentNode1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911FBEE-F931-4F6A-932A-ECFDD1A65A2B}" type="pres">
      <dgm:prSet presAssocID="{5DDE0639-D45F-4D57-AA36-EF7E1A3454B6}" presName="connSite1" presStyleCnt="0"/>
      <dgm:spPr/>
    </dgm:pt>
  </dgm:ptLst>
  <dgm:cxnLst>
    <dgm:cxn modelId="{1D26C685-5D40-46BF-A789-901E93D99608}" type="presOf" srcId="{B45905BC-78C0-4663-A8E2-3E93C36E3F2D}" destId="{79659AA9-35EE-482C-9E7F-1E45F2FF7967}" srcOrd="1" destOrd="0" presId="urn:microsoft.com/office/officeart/2005/8/layout/hProcess4"/>
    <dgm:cxn modelId="{CD9481E6-B9BE-4E91-94DF-E344EE9CBBC5}" type="presOf" srcId="{EA883875-B5F8-4790-9613-741B0684B460}" destId="{B1B9CF84-3A77-49E3-901D-9AB2577E0BE5}" srcOrd="0" destOrd="0" presId="urn:microsoft.com/office/officeart/2005/8/layout/hProcess4"/>
    <dgm:cxn modelId="{14B818F6-5374-4C58-A489-EEC45D7882A1}" type="presOf" srcId="{B45905BC-78C0-4663-A8E2-3E93C36E3F2D}" destId="{0D0B8D19-30ED-4327-AE60-97C490B7DB65}" srcOrd="0" destOrd="0" presId="urn:microsoft.com/office/officeart/2005/8/layout/hProcess4"/>
    <dgm:cxn modelId="{908A20A2-5E0A-490C-9E44-CDB1B13ABA88}" type="presOf" srcId="{5326A578-247F-4594-87D5-F0F9CD236F50}" destId="{D4B2EB63-6889-42B4-A370-DB57412B4F5A}" srcOrd="0" destOrd="0" presId="urn:microsoft.com/office/officeart/2005/8/layout/hProcess4"/>
    <dgm:cxn modelId="{A7A31AA2-81D1-45C8-AB1D-12957CB3FF5D}" srcId="{5DDE0639-D45F-4D57-AA36-EF7E1A3454B6}" destId="{B45905BC-78C0-4663-A8E2-3E93C36E3F2D}" srcOrd="0" destOrd="0" parTransId="{FAF29612-CC5D-418B-AF58-ADC21965938B}" sibTransId="{E1019DCD-A2AD-49A9-B4EF-C16D0800D3C8}"/>
    <dgm:cxn modelId="{A2BB0743-482C-4A42-A8D5-207D3771C0CD}" type="presOf" srcId="{3DD9AE1B-921E-476C-AB38-C1656B81450A}" destId="{E62C4241-BEE8-4270-A730-6FABE87312C8}" srcOrd="0" destOrd="0" presId="urn:microsoft.com/office/officeart/2005/8/layout/hProcess4"/>
    <dgm:cxn modelId="{299981EE-165A-456E-B4AD-25E20BCF0A28}" srcId="{BC8FBC03-D854-4E29-B03B-8BDB365B4225}" destId="{5326A578-247F-4594-87D5-F0F9CD236F50}" srcOrd="0" destOrd="0" parTransId="{EBC15001-6092-406E-A0F2-176A485F574A}" sibTransId="{567B572D-5549-4029-A540-25226EFEE88D}"/>
    <dgm:cxn modelId="{EFDBF2F1-C0EE-4AA7-B6EE-CFF6E36333D1}" type="presOf" srcId="{17542E25-362B-4B05-B1D0-60807D87078E}" destId="{95206D5F-3B16-48F2-A33B-E464D03A8CC9}" srcOrd="1" destOrd="1" presId="urn:microsoft.com/office/officeart/2005/8/layout/hProcess4"/>
    <dgm:cxn modelId="{BEAAE20F-020C-4F44-AD02-6AF1C080BCDA}" type="presOf" srcId="{914F12A6-9604-41AD-BBD9-3D2636A6DFF9}" destId="{E62C4241-BEE8-4270-A730-6FABE87312C8}" srcOrd="0" destOrd="1" presId="urn:microsoft.com/office/officeart/2005/8/layout/hProcess4"/>
    <dgm:cxn modelId="{817D25AE-25B2-4C6D-868E-01986F5DF0A4}" type="presOf" srcId="{412C110D-B779-438B-A8F9-C8334AFF8828}" destId="{79659AA9-35EE-482C-9E7F-1E45F2FF7967}" srcOrd="1" destOrd="1" presId="urn:microsoft.com/office/officeart/2005/8/layout/hProcess4"/>
    <dgm:cxn modelId="{DCA74E6E-E892-4D4B-95B6-F8C666826E78}" type="presOf" srcId="{412C110D-B779-438B-A8F9-C8334AFF8828}" destId="{0D0B8D19-30ED-4327-AE60-97C490B7DB65}" srcOrd="0" destOrd="1" presId="urn:microsoft.com/office/officeart/2005/8/layout/hProcess4"/>
    <dgm:cxn modelId="{C664AB03-8A29-49A1-A844-1E8E0FF35C9E}" srcId="{5E2CFB49-6558-4440-97DE-0792B6C72AE5}" destId="{17542E25-362B-4B05-B1D0-60807D87078E}" srcOrd="1" destOrd="0" parTransId="{E8C9C615-F30A-4FFF-B663-9FC423C79256}" sibTransId="{815CD924-35B2-4CD4-84CB-93142E3D38B6}"/>
    <dgm:cxn modelId="{F4B6281A-7832-4E35-BACA-D36635835A34}" type="presOf" srcId="{5E2CFB49-6558-4440-97DE-0792B6C72AE5}" destId="{98714C04-B46A-459A-942E-2BBDEF9BDD76}" srcOrd="0" destOrd="0" presId="urn:microsoft.com/office/officeart/2005/8/layout/hProcess4"/>
    <dgm:cxn modelId="{9F32C324-00DE-4C35-A111-A6D8FCD23305}" type="presOf" srcId="{BC8FBC03-D854-4E29-B03B-8BDB365B4225}" destId="{506FB191-8807-4806-A542-682229FFB49C}" srcOrd="0" destOrd="0" presId="urn:microsoft.com/office/officeart/2005/8/layout/hProcess4"/>
    <dgm:cxn modelId="{C76303DA-8D7E-48AC-B35A-5261E7987BF8}" srcId="{BC8FBC03-D854-4E29-B03B-8BDB365B4225}" destId="{5DDE0639-D45F-4D57-AA36-EF7E1A3454B6}" srcOrd="2" destOrd="0" parTransId="{9BA113C2-8E7F-4A4C-9412-FA87C8980BC8}" sibTransId="{2FF4F763-07F9-4BA0-ACB0-4AD19F5F5C82}"/>
    <dgm:cxn modelId="{03650D4A-3DD1-4E7F-A391-4CFD15B27849}" srcId="{BC8FBC03-D854-4E29-B03B-8BDB365B4225}" destId="{5E2CFB49-6558-4440-97DE-0792B6C72AE5}" srcOrd="1" destOrd="0" parTransId="{B2C455A4-BB77-42D0-A5C3-9D69DAE778A9}" sibTransId="{EA883875-B5F8-4790-9613-741B0684B460}"/>
    <dgm:cxn modelId="{3E5204DE-914A-4302-9E73-2F33275E9B17}" type="presOf" srcId="{5DDE0639-D45F-4D57-AA36-EF7E1A3454B6}" destId="{8C175964-66EA-418F-9A1B-63B0D97C1FD8}" srcOrd="0" destOrd="0" presId="urn:microsoft.com/office/officeart/2005/8/layout/hProcess4"/>
    <dgm:cxn modelId="{5528FDEC-2500-4F2F-8AB1-961CED51409B}" srcId="{5326A578-247F-4594-87D5-F0F9CD236F50}" destId="{914F12A6-9604-41AD-BBD9-3D2636A6DFF9}" srcOrd="1" destOrd="0" parTransId="{1278FCB9-A63A-455D-B766-869839B27917}" sibTransId="{7C641F37-E2FC-440A-8A9D-AAE0C0F71556}"/>
    <dgm:cxn modelId="{4A79C612-E62A-4968-866A-2421F3DE1A30}" type="presOf" srcId="{F99DF293-3D91-4700-835B-7CDA75376779}" destId="{D9D59DDB-B37E-43C5-80DC-84ED1AF508F5}" srcOrd="0" destOrd="0" presId="urn:microsoft.com/office/officeart/2005/8/layout/hProcess4"/>
    <dgm:cxn modelId="{2B1AF09A-F083-40AE-BC9F-9776FF14810C}" type="presOf" srcId="{F99DF293-3D91-4700-835B-7CDA75376779}" destId="{95206D5F-3B16-48F2-A33B-E464D03A8CC9}" srcOrd="1" destOrd="0" presId="urn:microsoft.com/office/officeart/2005/8/layout/hProcess4"/>
    <dgm:cxn modelId="{A4884A11-87D0-4550-8DC2-596CD60F0D75}" type="presOf" srcId="{914F12A6-9604-41AD-BBD9-3D2636A6DFF9}" destId="{64100B99-5FE2-4451-A820-E8B1D0D1B6C3}" srcOrd="1" destOrd="1" presId="urn:microsoft.com/office/officeart/2005/8/layout/hProcess4"/>
    <dgm:cxn modelId="{9F0D7D75-92EC-4A7B-8FDC-776496B27043}" srcId="{5DDE0639-D45F-4D57-AA36-EF7E1A3454B6}" destId="{412C110D-B779-438B-A8F9-C8334AFF8828}" srcOrd="1" destOrd="0" parTransId="{BEB4520C-F8F9-43F9-88F2-057A631C4068}" sibTransId="{4DF2FCBA-4AE3-4400-8DF6-50E824A594C8}"/>
    <dgm:cxn modelId="{9CE2739A-E74A-44AC-A788-86516E8D7194}" type="presOf" srcId="{567B572D-5549-4029-A540-25226EFEE88D}" destId="{417B49F0-E034-4185-B239-423E6D0C8764}" srcOrd="0" destOrd="0" presId="urn:microsoft.com/office/officeart/2005/8/layout/hProcess4"/>
    <dgm:cxn modelId="{0403EA78-9CC9-47A1-86A0-B466625C1B30}" type="presOf" srcId="{3DD9AE1B-921E-476C-AB38-C1656B81450A}" destId="{64100B99-5FE2-4451-A820-E8B1D0D1B6C3}" srcOrd="1" destOrd="0" presId="urn:microsoft.com/office/officeart/2005/8/layout/hProcess4"/>
    <dgm:cxn modelId="{AF11B8C0-3DD0-4829-BBAA-05D6F6D2F655}" srcId="{5E2CFB49-6558-4440-97DE-0792B6C72AE5}" destId="{F99DF293-3D91-4700-835B-7CDA75376779}" srcOrd="0" destOrd="0" parTransId="{2DC44BAE-EACA-4B9F-A1FC-A01771E60420}" sibTransId="{4102FB6C-287C-42B2-98DD-721FA2A4310D}"/>
    <dgm:cxn modelId="{E68F3116-A085-4B9F-A637-181AD152019D}" srcId="{5326A578-247F-4594-87D5-F0F9CD236F50}" destId="{3DD9AE1B-921E-476C-AB38-C1656B81450A}" srcOrd="0" destOrd="0" parTransId="{2F98683C-0488-4FD2-9726-3EEB01C4590B}" sibTransId="{89D65C65-B348-4E95-9F03-2ABB9196B2C2}"/>
    <dgm:cxn modelId="{ABDAA8A4-3731-4588-825C-31F219435658}" type="presOf" srcId="{17542E25-362B-4B05-B1D0-60807D87078E}" destId="{D9D59DDB-B37E-43C5-80DC-84ED1AF508F5}" srcOrd="0" destOrd="1" presId="urn:microsoft.com/office/officeart/2005/8/layout/hProcess4"/>
    <dgm:cxn modelId="{684F6DD0-AD4C-4CF7-8583-D77B4472E11A}" type="presParOf" srcId="{506FB191-8807-4806-A542-682229FFB49C}" destId="{D1CECEDA-A5DA-43C1-8BFB-025DCB36F555}" srcOrd="0" destOrd="0" presId="urn:microsoft.com/office/officeart/2005/8/layout/hProcess4"/>
    <dgm:cxn modelId="{261600B5-8B16-44C6-A8E5-2F96C4189CA7}" type="presParOf" srcId="{506FB191-8807-4806-A542-682229FFB49C}" destId="{173DA907-4F10-4FE2-8130-111C2B6D601F}" srcOrd="1" destOrd="0" presId="urn:microsoft.com/office/officeart/2005/8/layout/hProcess4"/>
    <dgm:cxn modelId="{3DD7A204-87B6-467C-9F29-191E056500CC}" type="presParOf" srcId="{506FB191-8807-4806-A542-682229FFB49C}" destId="{F67575A3-3E5D-4B55-843B-78EABC533C68}" srcOrd="2" destOrd="0" presId="urn:microsoft.com/office/officeart/2005/8/layout/hProcess4"/>
    <dgm:cxn modelId="{A56477FF-0171-4F25-8755-83827D9BAB2E}" type="presParOf" srcId="{F67575A3-3E5D-4B55-843B-78EABC533C68}" destId="{410406ED-5BDB-4D70-AC61-93F0986AA3B3}" srcOrd="0" destOrd="0" presId="urn:microsoft.com/office/officeart/2005/8/layout/hProcess4"/>
    <dgm:cxn modelId="{2F0C5F4A-E18C-4D2C-8398-E434B0FD0BA7}" type="presParOf" srcId="{410406ED-5BDB-4D70-AC61-93F0986AA3B3}" destId="{C62CDC53-7BED-4FA3-99F7-38A1578E67FA}" srcOrd="0" destOrd="0" presId="urn:microsoft.com/office/officeart/2005/8/layout/hProcess4"/>
    <dgm:cxn modelId="{9A578CE3-1B30-4761-87C9-6D1930BF6656}" type="presParOf" srcId="{410406ED-5BDB-4D70-AC61-93F0986AA3B3}" destId="{E62C4241-BEE8-4270-A730-6FABE87312C8}" srcOrd="1" destOrd="0" presId="urn:microsoft.com/office/officeart/2005/8/layout/hProcess4"/>
    <dgm:cxn modelId="{461D8812-7F38-40E0-965C-18CFDEF90C7D}" type="presParOf" srcId="{410406ED-5BDB-4D70-AC61-93F0986AA3B3}" destId="{64100B99-5FE2-4451-A820-E8B1D0D1B6C3}" srcOrd="2" destOrd="0" presId="urn:microsoft.com/office/officeart/2005/8/layout/hProcess4"/>
    <dgm:cxn modelId="{BA829B59-DFF6-4824-A707-161BE32F8EC3}" type="presParOf" srcId="{410406ED-5BDB-4D70-AC61-93F0986AA3B3}" destId="{D4B2EB63-6889-42B4-A370-DB57412B4F5A}" srcOrd="3" destOrd="0" presId="urn:microsoft.com/office/officeart/2005/8/layout/hProcess4"/>
    <dgm:cxn modelId="{FA1F8AF4-0590-446E-87CB-F9F88C1B960F}" type="presParOf" srcId="{410406ED-5BDB-4D70-AC61-93F0986AA3B3}" destId="{30904693-7799-426B-8B07-CA4B3F122B00}" srcOrd="4" destOrd="0" presId="urn:microsoft.com/office/officeart/2005/8/layout/hProcess4"/>
    <dgm:cxn modelId="{F47F682C-25B0-4412-9C28-C82CF259EE32}" type="presParOf" srcId="{F67575A3-3E5D-4B55-843B-78EABC533C68}" destId="{417B49F0-E034-4185-B239-423E6D0C8764}" srcOrd="1" destOrd="0" presId="urn:microsoft.com/office/officeart/2005/8/layout/hProcess4"/>
    <dgm:cxn modelId="{9B1044FD-D898-48C2-9201-EE0459A7ACD1}" type="presParOf" srcId="{F67575A3-3E5D-4B55-843B-78EABC533C68}" destId="{5B498DD9-FCF1-4D1D-9B49-14AA8EB608E5}" srcOrd="2" destOrd="0" presId="urn:microsoft.com/office/officeart/2005/8/layout/hProcess4"/>
    <dgm:cxn modelId="{2A04EEC4-44CB-4931-ADC1-15FAA4661CA6}" type="presParOf" srcId="{5B498DD9-FCF1-4D1D-9B49-14AA8EB608E5}" destId="{99721536-29C2-4826-9B16-D79E10D5F384}" srcOrd="0" destOrd="0" presId="urn:microsoft.com/office/officeart/2005/8/layout/hProcess4"/>
    <dgm:cxn modelId="{A12D1988-0FF6-4EF3-A6F4-F3B51AB1708A}" type="presParOf" srcId="{5B498DD9-FCF1-4D1D-9B49-14AA8EB608E5}" destId="{D9D59DDB-B37E-43C5-80DC-84ED1AF508F5}" srcOrd="1" destOrd="0" presId="urn:microsoft.com/office/officeart/2005/8/layout/hProcess4"/>
    <dgm:cxn modelId="{7003CB42-015F-434A-BAC4-137EAB844C38}" type="presParOf" srcId="{5B498DD9-FCF1-4D1D-9B49-14AA8EB608E5}" destId="{95206D5F-3B16-48F2-A33B-E464D03A8CC9}" srcOrd="2" destOrd="0" presId="urn:microsoft.com/office/officeart/2005/8/layout/hProcess4"/>
    <dgm:cxn modelId="{7521D50E-E94E-4209-9821-8A64EEFD00F6}" type="presParOf" srcId="{5B498DD9-FCF1-4D1D-9B49-14AA8EB608E5}" destId="{98714C04-B46A-459A-942E-2BBDEF9BDD76}" srcOrd="3" destOrd="0" presId="urn:microsoft.com/office/officeart/2005/8/layout/hProcess4"/>
    <dgm:cxn modelId="{8344FA10-04AB-466A-A238-E22996A244AA}" type="presParOf" srcId="{5B498DD9-FCF1-4D1D-9B49-14AA8EB608E5}" destId="{51C94EA3-8EEB-40F5-9DCB-5C2EEE317132}" srcOrd="4" destOrd="0" presId="urn:microsoft.com/office/officeart/2005/8/layout/hProcess4"/>
    <dgm:cxn modelId="{4EEE5F82-11DE-4B21-A9B6-1C17E21F2095}" type="presParOf" srcId="{F67575A3-3E5D-4B55-843B-78EABC533C68}" destId="{B1B9CF84-3A77-49E3-901D-9AB2577E0BE5}" srcOrd="3" destOrd="0" presId="urn:microsoft.com/office/officeart/2005/8/layout/hProcess4"/>
    <dgm:cxn modelId="{C4F71411-FAEA-40FE-AB0B-64D175C9C77E}" type="presParOf" srcId="{F67575A3-3E5D-4B55-843B-78EABC533C68}" destId="{2DA00504-1C05-41BD-B790-983F656DACB3}" srcOrd="4" destOrd="0" presId="urn:microsoft.com/office/officeart/2005/8/layout/hProcess4"/>
    <dgm:cxn modelId="{C0954745-5598-4B21-85CB-116F5C4FDBCC}" type="presParOf" srcId="{2DA00504-1C05-41BD-B790-983F656DACB3}" destId="{153A8581-7360-4EDB-8107-4AB7895BB985}" srcOrd="0" destOrd="0" presId="urn:microsoft.com/office/officeart/2005/8/layout/hProcess4"/>
    <dgm:cxn modelId="{55A0DD69-6C5D-41AE-82CE-70655CA17B91}" type="presParOf" srcId="{2DA00504-1C05-41BD-B790-983F656DACB3}" destId="{0D0B8D19-30ED-4327-AE60-97C490B7DB65}" srcOrd="1" destOrd="0" presId="urn:microsoft.com/office/officeart/2005/8/layout/hProcess4"/>
    <dgm:cxn modelId="{518745BF-2846-4110-9667-78869D62EB4B}" type="presParOf" srcId="{2DA00504-1C05-41BD-B790-983F656DACB3}" destId="{79659AA9-35EE-482C-9E7F-1E45F2FF7967}" srcOrd="2" destOrd="0" presId="urn:microsoft.com/office/officeart/2005/8/layout/hProcess4"/>
    <dgm:cxn modelId="{A2C86A51-9C67-40EC-85B6-CFDC368CD740}" type="presParOf" srcId="{2DA00504-1C05-41BD-B790-983F656DACB3}" destId="{8C175964-66EA-418F-9A1B-63B0D97C1FD8}" srcOrd="3" destOrd="0" presId="urn:microsoft.com/office/officeart/2005/8/layout/hProcess4"/>
    <dgm:cxn modelId="{01250790-598C-40F6-92F8-F41F8A00BB12}" type="presParOf" srcId="{2DA00504-1C05-41BD-B790-983F656DACB3}" destId="{2911FBEE-F931-4F6A-932A-ECFDD1A65A2B}" srcOrd="4" destOrd="0" presId="urn:microsoft.com/office/officeart/2005/8/layout/h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8CEC043-FDF0-445D-899C-F748A58CA694}" type="doc">
      <dgm:prSet loTypeId="urn:microsoft.com/office/officeart/2005/8/layout/bProcess4" loCatId="process" qsTypeId="urn:microsoft.com/office/officeart/2005/8/quickstyle/simple5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FDBED82B-DB3F-4BF3-B9C8-646B2CA77503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87258BAC-E53B-4FB6-830B-D3D0984DBC5F}" type="parTrans" cxnId="{A732237E-2815-4B9A-AC9C-1816F241BFFA}">
      <dgm:prSet/>
      <dgm:spPr/>
      <dgm:t>
        <a:bodyPr/>
        <a:lstStyle/>
        <a:p>
          <a:endParaRPr lang="zh-CN" altLang="en-US"/>
        </a:p>
      </dgm:t>
    </dgm:pt>
    <dgm:pt modelId="{9C4305E9-E435-4EC1-804A-9933EA19531C}" type="sibTrans" cxnId="{A732237E-2815-4B9A-AC9C-1816F241BFFA}">
      <dgm:prSet/>
      <dgm:spPr/>
      <dgm:t>
        <a:bodyPr/>
        <a:lstStyle/>
        <a:p>
          <a:endParaRPr lang="zh-CN" altLang="en-US"/>
        </a:p>
      </dgm:t>
    </dgm:pt>
    <dgm:pt modelId="{C4BB5B81-FC13-40BF-A0DD-72B99AE0651A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6FD8663C-5C30-4382-89EE-684EE9A14BE9}" type="parTrans" cxnId="{1A2EFB8F-CB45-45A2-8AFF-0D600D9CDD4E}">
      <dgm:prSet/>
      <dgm:spPr/>
      <dgm:t>
        <a:bodyPr/>
        <a:lstStyle/>
        <a:p>
          <a:endParaRPr lang="zh-CN" altLang="en-US"/>
        </a:p>
      </dgm:t>
    </dgm:pt>
    <dgm:pt modelId="{D17C8CAA-7D43-4499-9BE1-11736BFBC6D2}" type="sibTrans" cxnId="{1A2EFB8F-CB45-45A2-8AFF-0D600D9CDD4E}">
      <dgm:prSet/>
      <dgm:spPr/>
      <dgm:t>
        <a:bodyPr/>
        <a:lstStyle/>
        <a:p>
          <a:endParaRPr lang="zh-CN" altLang="en-US"/>
        </a:p>
      </dgm:t>
    </dgm:pt>
    <dgm:pt modelId="{CDCC7EAF-30A3-4985-9D96-BA6BE0C1437E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10F050C0-6F57-4AE9-B1CA-89966F798583}" type="parTrans" cxnId="{1D0B87C5-CB52-488C-B73E-28305918ADC3}">
      <dgm:prSet/>
      <dgm:spPr/>
      <dgm:t>
        <a:bodyPr/>
        <a:lstStyle/>
        <a:p>
          <a:endParaRPr lang="zh-CN" altLang="en-US"/>
        </a:p>
      </dgm:t>
    </dgm:pt>
    <dgm:pt modelId="{34DEFC34-F343-415C-A835-33D9FED799D6}" type="sibTrans" cxnId="{1D0B87C5-CB52-488C-B73E-28305918ADC3}">
      <dgm:prSet/>
      <dgm:spPr/>
      <dgm:t>
        <a:bodyPr/>
        <a:lstStyle/>
        <a:p>
          <a:endParaRPr lang="zh-CN" altLang="en-US"/>
        </a:p>
      </dgm:t>
    </dgm:pt>
    <dgm:pt modelId="{B527A8FD-7104-473E-A400-FF2C6FC0CB09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6F8EA8BD-0CC7-4468-A2B1-A3A673AC1940}" type="parTrans" cxnId="{A3BABCD7-FD0A-409C-BF5A-E1159D6A6EB0}">
      <dgm:prSet/>
      <dgm:spPr/>
      <dgm:t>
        <a:bodyPr/>
        <a:lstStyle/>
        <a:p>
          <a:endParaRPr lang="zh-CN" altLang="en-US"/>
        </a:p>
      </dgm:t>
    </dgm:pt>
    <dgm:pt modelId="{0CE50C8E-18CA-4835-A74E-FC4B338A9293}" type="sibTrans" cxnId="{A3BABCD7-FD0A-409C-BF5A-E1159D6A6EB0}">
      <dgm:prSet/>
      <dgm:spPr/>
      <dgm:t>
        <a:bodyPr/>
        <a:lstStyle/>
        <a:p>
          <a:endParaRPr lang="zh-CN" altLang="en-US"/>
        </a:p>
      </dgm:t>
    </dgm:pt>
    <dgm:pt modelId="{AD49DB07-182B-4DC2-B8EC-8F11F6ECD4C0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109C1CEE-A2DA-43E6-9B61-D7B67A26188D}" type="parTrans" cxnId="{4529E9ED-F3A4-44D6-B95F-5C24BA855920}">
      <dgm:prSet/>
      <dgm:spPr/>
      <dgm:t>
        <a:bodyPr/>
        <a:lstStyle/>
        <a:p>
          <a:endParaRPr lang="zh-CN" altLang="en-US"/>
        </a:p>
      </dgm:t>
    </dgm:pt>
    <dgm:pt modelId="{D0CDB0DB-0C3A-45D6-97A1-B59712141822}" type="sibTrans" cxnId="{4529E9ED-F3A4-44D6-B95F-5C24BA855920}">
      <dgm:prSet/>
      <dgm:spPr/>
      <dgm:t>
        <a:bodyPr/>
        <a:lstStyle/>
        <a:p>
          <a:endParaRPr lang="zh-CN" altLang="en-US"/>
        </a:p>
      </dgm:t>
    </dgm:pt>
    <dgm:pt modelId="{9CA4DA8B-8E72-428C-9684-9544EF714FF2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FF72B32A-39BA-42C4-85D8-032D175E6F46}" type="parTrans" cxnId="{77AC4238-8ED3-4EB9-AF22-09DC223C4145}">
      <dgm:prSet/>
      <dgm:spPr/>
      <dgm:t>
        <a:bodyPr/>
        <a:lstStyle/>
        <a:p>
          <a:endParaRPr lang="zh-CN" altLang="en-US"/>
        </a:p>
      </dgm:t>
    </dgm:pt>
    <dgm:pt modelId="{AE3D7A8D-28FF-4CB4-A713-9753B904A516}" type="sibTrans" cxnId="{77AC4238-8ED3-4EB9-AF22-09DC223C4145}">
      <dgm:prSet/>
      <dgm:spPr/>
      <dgm:t>
        <a:bodyPr/>
        <a:lstStyle/>
        <a:p>
          <a:endParaRPr lang="zh-CN" altLang="en-US"/>
        </a:p>
      </dgm:t>
    </dgm:pt>
    <dgm:pt modelId="{8A26D9FE-E8E6-4833-9BC2-2647E8328D18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616AB0D4-AE39-4761-A6BC-D8EB10AE8AAF}" type="parTrans" cxnId="{7CDCCC7D-5209-4305-AE9D-9A48B72814C9}">
      <dgm:prSet/>
      <dgm:spPr/>
      <dgm:t>
        <a:bodyPr/>
        <a:lstStyle/>
        <a:p>
          <a:endParaRPr lang="zh-CN" altLang="en-US"/>
        </a:p>
      </dgm:t>
    </dgm:pt>
    <dgm:pt modelId="{A4213ED8-AB41-4972-AAA7-6CBB07FF5928}" type="sibTrans" cxnId="{7CDCCC7D-5209-4305-AE9D-9A48B72814C9}">
      <dgm:prSet/>
      <dgm:spPr/>
      <dgm:t>
        <a:bodyPr/>
        <a:lstStyle/>
        <a:p>
          <a:endParaRPr lang="zh-CN" altLang="en-US"/>
        </a:p>
      </dgm:t>
    </dgm:pt>
    <dgm:pt modelId="{44D50BB0-4E00-4BEC-B17D-6B2A123ACEEA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D674A28F-2F7D-46FF-AD57-8FE085E7E7B5}" type="parTrans" cxnId="{A7442F59-5861-442E-AD0A-FC6BCC305F5C}">
      <dgm:prSet/>
      <dgm:spPr/>
      <dgm:t>
        <a:bodyPr/>
        <a:lstStyle/>
        <a:p>
          <a:endParaRPr lang="zh-CN" altLang="en-US"/>
        </a:p>
      </dgm:t>
    </dgm:pt>
    <dgm:pt modelId="{85A22551-7CD9-49BC-90D5-6D56D340A9BD}" type="sibTrans" cxnId="{A7442F59-5861-442E-AD0A-FC6BCC305F5C}">
      <dgm:prSet/>
      <dgm:spPr/>
      <dgm:t>
        <a:bodyPr/>
        <a:lstStyle/>
        <a:p>
          <a:endParaRPr lang="zh-CN" altLang="en-US"/>
        </a:p>
      </dgm:t>
    </dgm:pt>
    <dgm:pt modelId="{189FFCB4-FB22-4F31-BE47-264993D030EE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FCC8D223-23B8-416F-AF37-22224FB7D46E}" type="parTrans" cxnId="{57FF4C41-A5E9-4B89-A1D7-4E8848570C30}">
      <dgm:prSet/>
      <dgm:spPr/>
      <dgm:t>
        <a:bodyPr/>
        <a:lstStyle/>
        <a:p>
          <a:endParaRPr lang="zh-CN" altLang="en-US"/>
        </a:p>
      </dgm:t>
    </dgm:pt>
    <dgm:pt modelId="{D90BAD7C-586A-491C-9FC6-932CF5246DEA}" type="sibTrans" cxnId="{57FF4C41-A5E9-4B89-A1D7-4E8848570C30}">
      <dgm:prSet/>
      <dgm:spPr/>
      <dgm:t>
        <a:bodyPr/>
        <a:lstStyle/>
        <a:p>
          <a:endParaRPr lang="zh-CN" altLang="en-US"/>
        </a:p>
      </dgm:t>
    </dgm:pt>
    <dgm:pt modelId="{2F8FDC7F-1BE7-435B-9FF2-08A0722006EC}" type="pres">
      <dgm:prSet presAssocID="{A8CEC043-FDF0-445D-899C-F748A58CA694}" presName="Name0" presStyleCnt="0">
        <dgm:presLayoutVars>
          <dgm:dir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4BCC9E46-D3F9-41B1-B307-F6284B24FB81}" type="pres">
      <dgm:prSet presAssocID="{FDBED82B-DB3F-4BF3-B9C8-646B2CA77503}" presName="compNode" presStyleCnt="0"/>
      <dgm:spPr/>
    </dgm:pt>
    <dgm:pt modelId="{FD93D9A7-B9F5-467B-A522-9E78C187DCB8}" type="pres">
      <dgm:prSet presAssocID="{FDBED82B-DB3F-4BF3-B9C8-646B2CA77503}" presName="dummyConnPt" presStyleCnt="0"/>
      <dgm:spPr/>
    </dgm:pt>
    <dgm:pt modelId="{0BBCD18B-D207-4516-87BA-AC31BEAEDE4E}" type="pres">
      <dgm:prSet presAssocID="{FDBED82B-DB3F-4BF3-B9C8-646B2CA77503}" presName="node" presStyleLbl="node1" presStyleIdx="0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3504320-6198-4949-95FE-92D66E2D11FD}" type="pres">
      <dgm:prSet presAssocID="{9C4305E9-E435-4EC1-804A-9933EA19531C}" presName="sibTrans" presStyleLbl="bgSibTrans2D1" presStyleIdx="0" presStyleCnt="8"/>
      <dgm:spPr/>
      <dgm:t>
        <a:bodyPr/>
        <a:lstStyle/>
        <a:p>
          <a:endParaRPr lang="zh-CN" altLang="en-US"/>
        </a:p>
      </dgm:t>
    </dgm:pt>
    <dgm:pt modelId="{950AFC03-71AE-4EB0-8A10-9FEC049BB6D8}" type="pres">
      <dgm:prSet presAssocID="{C4BB5B81-FC13-40BF-A0DD-72B99AE0651A}" presName="compNode" presStyleCnt="0"/>
      <dgm:spPr/>
    </dgm:pt>
    <dgm:pt modelId="{B8C8C931-6166-4DC9-9751-45D72932554B}" type="pres">
      <dgm:prSet presAssocID="{C4BB5B81-FC13-40BF-A0DD-72B99AE0651A}" presName="dummyConnPt" presStyleCnt="0"/>
      <dgm:spPr/>
    </dgm:pt>
    <dgm:pt modelId="{B950CA10-CBF2-4A98-9EBC-2FE6C89EA09A}" type="pres">
      <dgm:prSet presAssocID="{C4BB5B81-FC13-40BF-A0DD-72B99AE0651A}" presName="node" presStyleLbl="node1" presStyleIdx="1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53C6D0A-C0ED-480F-B027-DD764241CD75}" type="pres">
      <dgm:prSet presAssocID="{D17C8CAA-7D43-4499-9BE1-11736BFBC6D2}" presName="sibTrans" presStyleLbl="bgSibTrans2D1" presStyleIdx="1" presStyleCnt="8"/>
      <dgm:spPr/>
      <dgm:t>
        <a:bodyPr/>
        <a:lstStyle/>
        <a:p>
          <a:endParaRPr lang="zh-CN" altLang="en-US"/>
        </a:p>
      </dgm:t>
    </dgm:pt>
    <dgm:pt modelId="{4D5C17D9-CB44-4639-8970-FFCE2664137A}" type="pres">
      <dgm:prSet presAssocID="{CDCC7EAF-30A3-4985-9D96-BA6BE0C1437E}" presName="compNode" presStyleCnt="0"/>
      <dgm:spPr/>
    </dgm:pt>
    <dgm:pt modelId="{D82E715A-47AD-43FD-8596-B201FD658CE5}" type="pres">
      <dgm:prSet presAssocID="{CDCC7EAF-30A3-4985-9D96-BA6BE0C1437E}" presName="dummyConnPt" presStyleCnt="0"/>
      <dgm:spPr/>
    </dgm:pt>
    <dgm:pt modelId="{57FB8A15-0002-4C06-990F-610FBBACBC5A}" type="pres">
      <dgm:prSet presAssocID="{CDCC7EAF-30A3-4985-9D96-BA6BE0C1437E}" presName="node" presStyleLbl="node1" presStyleIdx="2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A1997D9-9EF2-4826-B3A7-7F1C8863A046}" type="pres">
      <dgm:prSet presAssocID="{34DEFC34-F343-415C-A835-33D9FED799D6}" presName="sibTrans" presStyleLbl="bgSibTrans2D1" presStyleIdx="2" presStyleCnt="8"/>
      <dgm:spPr/>
      <dgm:t>
        <a:bodyPr/>
        <a:lstStyle/>
        <a:p>
          <a:endParaRPr lang="zh-CN" altLang="en-US"/>
        </a:p>
      </dgm:t>
    </dgm:pt>
    <dgm:pt modelId="{A971CF7C-7F5B-4DAD-BA74-9783A33FC900}" type="pres">
      <dgm:prSet presAssocID="{B527A8FD-7104-473E-A400-FF2C6FC0CB09}" presName="compNode" presStyleCnt="0"/>
      <dgm:spPr/>
    </dgm:pt>
    <dgm:pt modelId="{502516B1-8DAC-451F-9BCE-EEBD5B798490}" type="pres">
      <dgm:prSet presAssocID="{B527A8FD-7104-473E-A400-FF2C6FC0CB09}" presName="dummyConnPt" presStyleCnt="0"/>
      <dgm:spPr/>
    </dgm:pt>
    <dgm:pt modelId="{7698C16A-9639-48F2-97B6-61A6CB4DE19A}" type="pres">
      <dgm:prSet presAssocID="{B527A8FD-7104-473E-A400-FF2C6FC0CB09}" presName="node" presStyleLbl="node1" presStyleIdx="3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4FE3D11-4E46-4D35-90CA-AAB5D853C251}" type="pres">
      <dgm:prSet presAssocID="{0CE50C8E-18CA-4835-A74E-FC4B338A9293}" presName="sibTrans" presStyleLbl="bgSibTrans2D1" presStyleIdx="3" presStyleCnt="8"/>
      <dgm:spPr/>
      <dgm:t>
        <a:bodyPr/>
        <a:lstStyle/>
        <a:p>
          <a:endParaRPr lang="zh-CN" altLang="en-US"/>
        </a:p>
      </dgm:t>
    </dgm:pt>
    <dgm:pt modelId="{73869E10-1562-430C-82D4-047C5E058C0D}" type="pres">
      <dgm:prSet presAssocID="{AD49DB07-182B-4DC2-B8EC-8F11F6ECD4C0}" presName="compNode" presStyleCnt="0"/>
      <dgm:spPr/>
    </dgm:pt>
    <dgm:pt modelId="{85C62F8B-B17E-4E25-9FC8-4F1050D85962}" type="pres">
      <dgm:prSet presAssocID="{AD49DB07-182B-4DC2-B8EC-8F11F6ECD4C0}" presName="dummyConnPt" presStyleCnt="0"/>
      <dgm:spPr/>
    </dgm:pt>
    <dgm:pt modelId="{7036E40C-92EB-48B6-811E-62596BF1E1C3}" type="pres">
      <dgm:prSet presAssocID="{AD49DB07-182B-4DC2-B8EC-8F11F6ECD4C0}" presName="node" presStyleLbl="node1" presStyleIdx="4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3D7FDC2-F479-4D80-B992-FAB2045D613D}" type="pres">
      <dgm:prSet presAssocID="{D0CDB0DB-0C3A-45D6-97A1-B59712141822}" presName="sibTrans" presStyleLbl="bgSibTrans2D1" presStyleIdx="4" presStyleCnt="8"/>
      <dgm:spPr/>
      <dgm:t>
        <a:bodyPr/>
        <a:lstStyle/>
        <a:p>
          <a:endParaRPr lang="zh-CN" altLang="en-US"/>
        </a:p>
      </dgm:t>
    </dgm:pt>
    <dgm:pt modelId="{2815ED5E-272D-4E1F-BECF-66CAE768F1E8}" type="pres">
      <dgm:prSet presAssocID="{9CA4DA8B-8E72-428C-9684-9544EF714FF2}" presName="compNode" presStyleCnt="0"/>
      <dgm:spPr/>
    </dgm:pt>
    <dgm:pt modelId="{FF2DF3D9-7986-4F5A-BE94-34D94A167203}" type="pres">
      <dgm:prSet presAssocID="{9CA4DA8B-8E72-428C-9684-9544EF714FF2}" presName="dummyConnPt" presStyleCnt="0"/>
      <dgm:spPr/>
    </dgm:pt>
    <dgm:pt modelId="{75CB5283-5D06-4FF3-9CB6-83EEE821A4F8}" type="pres">
      <dgm:prSet presAssocID="{9CA4DA8B-8E72-428C-9684-9544EF714FF2}" presName="node" presStyleLbl="node1" presStyleIdx="5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8D93020-3C47-4DD2-BDE6-A3D91E60C4FE}" type="pres">
      <dgm:prSet presAssocID="{AE3D7A8D-28FF-4CB4-A713-9753B904A516}" presName="sibTrans" presStyleLbl="bgSibTrans2D1" presStyleIdx="5" presStyleCnt="8"/>
      <dgm:spPr/>
      <dgm:t>
        <a:bodyPr/>
        <a:lstStyle/>
        <a:p>
          <a:endParaRPr lang="zh-CN" altLang="en-US"/>
        </a:p>
      </dgm:t>
    </dgm:pt>
    <dgm:pt modelId="{2C2543C1-2615-4491-B13C-C9803690C073}" type="pres">
      <dgm:prSet presAssocID="{8A26D9FE-E8E6-4833-9BC2-2647E8328D18}" presName="compNode" presStyleCnt="0"/>
      <dgm:spPr/>
    </dgm:pt>
    <dgm:pt modelId="{DB52F707-E47D-4862-AAEE-F84BE63B9FC4}" type="pres">
      <dgm:prSet presAssocID="{8A26D9FE-E8E6-4833-9BC2-2647E8328D18}" presName="dummyConnPt" presStyleCnt="0"/>
      <dgm:spPr/>
    </dgm:pt>
    <dgm:pt modelId="{694F9056-A99D-4BC6-939C-326278041C6B}" type="pres">
      <dgm:prSet presAssocID="{8A26D9FE-E8E6-4833-9BC2-2647E8328D18}" presName="node" presStyleLbl="node1" presStyleIdx="6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C7BBD65-64E8-407A-85D6-41666CB56506}" type="pres">
      <dgm:prSet presAssocID="{A4213ED8-AB41-4972-AAA7-6CBB07FF5928}" presName="sibTrans" presStyleLbl="bgSibTrans2D1" presStyleIdx="6" presStyleCnt="8"/>
      <dgm:spPr/>
      <dgm:t>
        <a:bodyPr/>
        <a:lstStyle/>
        <a:p>
          <a:endParaRPr lang="zh-CN" altLang="en-US"/>
        </a:p>
      </dgm:t>
    </dgm:pt>
    <dgm:pt modelId="{045C998E-B628-4A4D-932E-5AA54056421F}" type="pres">
      <dgm:prSet presAssocID="{44D50BB0-4E00-4BEC-B17D-6B2A123ACEEA}" presName="compNode" presStyleCnt="0"/>
      <dgm:spPr/>
    </dgm:pt>
    <dgm:pt modelId="{21EDF374-0E6A-4226-924C-950D012EC035}" type="pres">
      <dgm:prSet presAssocID="{44D50BB0-4E00-4BEC-B17D-6B2A123ACEEA}" presName="dummyConnPt" presStyleCnt="0"/>
      <dgm:spPr/>
    </dgm:pt>
    <dgm:pt modelId="{29C4077C-8527-4FDF-8052-00A2EAF3ACEF}" type="pres">
      <dgm:prSet presAssocID="{44D50BB0-4E00-4BEC-B17D-6B2A123ACEEA}" presName="node" presStyleLbl="node1" presStyleIdx="7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080C11-1B5C-46E7-A923-1C7826141C13}" type="pres">
      <dgm:prSet presAssocID="{85A22551-7CD9-49BC-90D5-6D56D340A9BD}" presName="sibTrans" presStyleLbl="bgSibTrans2D1" presStyleIdx="7" presStyleCnt="8"/>
      <dgm:spPr/>
      <dgm:t>
        <a:bodyPr/>
        <a:lstStyle/>
        <a:p>
          <a:endParaRPr lang="zh-CN" altLang="en-US"/>
        </a:p>
      </dgm:t>
    </dgm:pt>
    <dgm:pt modelId="{9FC33474-943B-4CAC-AC7B-D68EE375C55A}" type="pres">
      <dgm:prSet presAssocID="{189FFCB4-FB22-4F31-BE47-264993D030EE}" presName="compNode" presStyleCnt="0"/>
      <dgm:spPr/>
    </dgm:pt>
    <dgm:pt modelId="{4408078C-B842-4DFC-B835-EDEF285D3413}" type="pres">
      <dgm:prSet presAssocID="{189FFCB4-FB22-4F31-BE47-264993D030EE}" presName="dummyConnPt" presStyleCnt="0"/>
      <dgm:spPr/>
    </dgm:pt>
    <dgm:pt modelId="{BB58B7EC-D226-4FCA-BB80-826E7EED7EA9}" type="pres">
      <dgm:prSet presAssocID="{189FFCB4-FB22-4F31-BE47-264993D030EE}" presName="node" presStyleLbl="node1" presStyleIdx="8" presStyleCnt="9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A7442F59-5861-442E-AD0A-FC6BCC305F5C}" srcId="{A8CEC043-FDF0-445D-899C-F748A58CA694}" destId="{44D50BB0-4E00-4BEC-B17D-6B2A123ACEEA}" srcOrd="7" destOrd="0" parTransId="{D674A28F-2F7D-46FF-AD57-8FE085E7E7B5}" sibTransId="{85A22551-7CD9-49BC-90D5-6D56D340A9BD}"/>
    <dgm:cxn modelId="{CC21C2B1-352E-414E-886B-5C46052EB683}" type="presOf" srcId="{85A22551-7CD9-49BC-90D5-6D56D340A9BD}" destId="{42080C11-1B5C-46E7-A923-1C7826141C13}" srcOrd="0" destOrd="0" presId="urn:microsoft.com/office/officeart/2005/8/layout/bProcess4"/>
    <dgm:cxn modelId="{594EF9A3-DA18-497F-B4E3-A36197DDA3B7}" type="presOf" srcId="{FDBED82B-DB3F-4BF3-B9C8-646B2CA77503}" destId="{0BBCD18B-D207-4516-87BA-AC31BEAEDE4E}" srcOrd="0" destOrd="0" presId="urn:microsoft.com/office/officeart/2005/8/layout/bProcess4"/>
    <dgm:cxn modelId="{6C66B545-D06B-4511-ADAE-A522C8B6C53D}" type="presOf" srcId="{44D50BB0-4E00-4BEC-B17D-6B2A123ACEEA}" destId="{29C4077C-8527-4FDF-8052-00A2EAF3ACEF}" srcOrd="0" destOrd="0" presId="urn:microsoft.com/office/officeart/2005/8/layout/bProcess4"/>
    <dgm:cxn modelId="{E0CE2BF3-2CCF-4632-ACE4-14627F758DF2}" type="presOf" srcId="{A4213ED8-AB41-4972-AAA7-6CBB07FF5928}" destId="{9C7BBD65-64E8-407A-85D6-41666CB56506}" srcOrd="0" destOrd="0" presId="urn:microsoft.com/office/officeart/2005/8/layout/bProcess4"/>
    <dgm:cxn modelId="{1A2EFB8F-CB45-45A2-8AFF-0D600D9CDD4E}" srcId="{A8CEC043-FDF0-445D-899C-F748A58CA694}" destId="{C4BB5B81-FC13-40BF-A0DD-72B99AE0651A}" srcOrd="1" destOrd="0" parTransId="{6FD8663C-5C30-4382-89EE-684EE9A14BE9}" sibTransId="{D17C8CAA-7D43-4499-9BE1-11736BFBC6D2}"/>
    <dgm:cxn modelId="{77AC4238-8ED3-4EB9-AF22-09DC223C4145}" srcId="{A8CEC043-FDF0-445D-899C-F748A58CA694}" destId="{9CA4DA8B-8E72-428C-9684-9544EF714FF2}" srcOrd="5" destOrd="0" parTransId="{FF72B32A-39BA-42C4-85D8-032D175E6F46}" sibTransId="{AE3D7A8D-28FF-4CB4-A713-9753B904A516}"/>
    <dgm:cxn modelId="{118AFC88-70B2-411F-BF92-52CC7C697E73}" type="presOf" srcId="{0CE50C8E-18CA-4835-A74E-FC4B338A9293}" destId="{94FE3D11-4E46-4D35-90CA-AAB5D853C251}" srcOrd="0" destOrd="0" presId="urn:microsoft.com/office/officeart/2005/8/layout/bProcess4"/>
    <dgm:cxn modelId="{A604EB0B-4EE1-47BA-8E3C-F2897099FE6C}" type="presOf" srcId="{9CA4DA8B-8E72-428C-9684-9544EF714FF2}" destId="{75CB5283-5D06-4FF3-9CB6-83EEE821A4F8}" srcOrd="0" destOrd="0" presId="urn:microsoft.com/office/officeart/2005/8/layout/bProcess4"/>
    <dgm:cxn modelId="{22DEFD44-5A5E-466D-894B-16F0717AA9DA}" type="presOf" srcId="{C4BB5B81-FC13-40BF-A0DD-72B99AE0651A}" destId="{B950CA10-CBF2-4A98-9EBC-2FE6C89EA09A}" srcOrd="0" destOrd="0" presId="urn:microsoft.com/office/officeart/2005/8/layout/bProcess4"/>
    <dgm:cxn modelId="{A732237E-2815-4B9A-AC9C-1816F241BFFA}" srcId="{A8CEC043-FDF0-445D-899C-F748A58CA694}" destId="{FDBED82B-DB3F-4BF3-B9C8-646B2CA77503}" srcOrd="0" destOrd="0" parTransId="{87258BAC-E53B-4FB6-830B-D3D0984DBC5F}" sibTransId="{9C4305E9-E435-4EC1-804A-9933EA19531C}"/>
    <dgm:cxn modelId="{1110FDC4-A26A-4939-B2ED-137DDA0AAFC8}" type="presOf" srcId="{D17C8CAA-7D43-4499-9BE1-11736BFBC6D2}" destId="{C53C6D0A-C0ED-480F-B027-DD764241CD75}" srcOrd="0" destOrd="0" presId="urn:microsoft.com/office/officeart/2005/8/layout/bProcess4"/>
    <dgm:cxn modelId="{4529E9ED-F3A4-44D6-B95F-5C24BA855920}" srcId="{A8CEC043-FDF0-445D-899C-F748A58CA694}" destId="{AD49DB07-182B-4DC2-B8EC-8F11F6ECD4C0}" srcOrd="4" destOrd="0" parTransId="{109C1CEE-A2DA-43E6-9B61-D7B67A26188D}" sibTransId="{D0CDB0DB-0C3A-45D6-97A1-B59712141822}"/>
    <dgm:cxn modelId="{266021B0-C9E9-41A0-B306-45E3AEAF56BE}" type="presOf" srcId="{D0CDB0DB-0C3A-45D6-97A1-B59712141822}" destId="{D3D7FDC2-F479-4D80-B992-FAB2045D613D}" srcOrd="0" destOrd="0" presId="urn:microsoft.com/office/officeart/2005/8/layout/bProcess4"/>
    <dgm:cxn modelId="{D992C777-EE7C-4737-8722-E85E5D4BB7D3}" type="presOf" srcId="{8A26D9FE-E8E6-4833-9BC2-2647E8328D18}" destId="{694F9056-A99D-4BC6-939C-326278041C6B}" srcOrd="0" destOrd="0" presId="urn:microsoft.com/office/officeart/2005/8/layout/bProcess4"/>
    <dgm:cxn modelId="{7051E0DA-55E8-4C8C-B251-329E95B66C39}" type="presOf" srcId="{34DEFC34-F343-415C-A835-33D9FED799D6}" destId="{AA1997D9-9EF2-4826-B3A7-7F1C8863A046}" srcOrd="0" destOrd="0" presId="urn:microsoft.com/office/officeart/2005/8/layout/bProcess4"/>
    <dgm:cxn modelId="{3F58F4C0-05FF-4F69-BBCB-7D7BABA8878A}" type="presOf" srcId="{9C4305E9-E435-4EC1-804A-9933EA19531C}" destId="{C3504320-6198-4949-95FE-92D66E2D11FD}" srcOrd="0" destOrd="0" presId="urn:microsoft.com/office/officeart/2005/8/layout/bProcess4"/>
    <dgm:cxn modelId="{1D0B87C5-CB52-488C-B73E-28305918ADC3}" srcId="{A8CEC043-FDF0-445D-899C-F748A58CA694}" destId="{CDCC7EAF-30A3-4985-9D96-BA6BE0C1437E}" srcOrd="2" destOrd="0" parTransId="{10F050C0-6F57-4AE9-B1CA-89966F798583}" sibTransId="{34DEFC34-F343-415C-A835-33D9FED799D6}"/>
    <dgm:cxn modelId="{1347DA0D-4587-40F7-B8A7-04780C57294A}" type="presOf" srcId="{A8CEC043-FDF0-445D-899C-F748A58CA694}" destId="{2F8FDC7F-1BE7-435B-9FF2-08A0722006EC}" srcOrd="0" destOrd="0" presId="urn:microsoft.com/office/officeart/2005/8/layout/bProcess4"/>
    <dgm:cxn modelId="{067DA692-09FA-4A5F-9C32-CD6FDA110A9C}" type="presOf" srcId="{B527A8FD-7104-473E-A400-FF2C6FC0CB09}" destId="{7698C16A-9639-48F2-97B6-61A6CB4DE19A}" srcOrd="0" destOrd="0" presId="urn:microsoft.com/office/officeart/2005/8/layout/bProcess4"/>
    <dgm:cxn modelId="{57FF4C41-A5E9-4B89-A1D7-4E8848570C30}" srcId="{A8CEC043-FDF0-445D-899C-F748A58CA694}" destId="{189FFCB4-FB22-4F31-BE47-264993D030EE}" srcOrd="8" destOrd="0" parTransId="{FCC8D223-23B8-416F-AF37-22224FB7D46E}" sibTransId="{D90BAD7C-586A-491C-9FC6-932CF5246DEA}"/>
    <dgm:cxn modelId="{1FA29064-1B20-4E44-A433-9681827EA78B}" type="presOf" srcId="{189FFCB4-FB22-4F31-BE47-264993D030EE}" destId="{BB58B7EC-D226-4FCA-BB80-826E7EED7EA9}" srcOrd="0" destOrd="0" presId="urn:microsoft.com/office/officeart/2005/8/layout/bProcess4"/>
    <dgm:cxn modelId="{A3BABCD7-FD0A-409C-BF5A-E1159D6A6EB0}" srcId="{A8CEC043-FDF0-445D-899C-F748A58CA694}" destId="{B527A8FD-7104-473E-A400-FF2C6FC0CB09}" srcOrd="3" destOrd="0" parTransId="{6F8EA8BD-0CC7-4468-A2B1-A3A673AC1940}" sibTransId="{0CE50C8E-18CA-4835-A74E-FC4B338A9293}"/>
    <dgm:cxn modelId="{7CDCCC7D-5209-4305-AE9D-9A48B72814C9}" srcId="{A8CEC043-FDF0-445D-899C-F748A58CA694}" destId="{8A26D9FE-E8E6-4833-9BC2-2647E8328D18}" srcOrd="6" destOrd="0" parTransId="{616AB0D4-AE39-4761-A6BC-D8EB10AE8AAF}" sibTransId="{A4213ED8-AB41-4972-AAA7-6CBB07FF5928}"/>
    <dgm:cxn modelId="{BC49A8B3-4808-4E39-99AF-FF4927E9D465}" type="presOf" srcId="{CDCC7EAF-30A3-4985-9D96-BA6BE0C1437E}" destId="{57FB8A15-0002-4C06-990F-610FBBACBC5A}" srcOrd="0" destOrd="0" presId="urn:microsoft.com/office/officeart/2005/8/layout/bProcess4"/>
    <dgm:cxn modelId="{C6DBDDDD-3F2E-49F8-B0B2-A1F3E59D6EE3}" type="presOf" srcId="{AD49DB07-182B-4DC2-B8EC-8F11F6ECD4C0}" destId="{7036E40C-92EB-48B6-811E-62596BF1E1C3}" srcOrd="0" destOrd="0" presId="urn:microsoft.com/office/officeart/2005/8/layout/bProcess4"/>
    <dgm:cxn modelId="{8758ED67-3625-48C0-8941-89687AF7613E}" type="presOf" srcId="{AE3D7A8D-28FF-4CB4-A713-9753B904A516}" destId="{78D93020-3C47-4DD2-BDE6-A3D91E60C4FE}" srcOrd="0" destOrd="0" presId="urn:microsoft.com/office/officeart/2005/8/layout/bProcess4"/>
    <dgm:cxn modelId="{C5788541-D1DF-4D58-AFCB-3CA01EF6AD2D}" type="presParOf" srcId="{2F8FDC7F-1BE7-435B-9FF2-08A0722006EC}" destId="{4BCC9E46-D3F9-41B1-B307-F6284B24FB81}" srcOrd="0" destOrd="0" presId="urn:microsoft.com/office/officeart/2005/8/layout/bProcess4"/>
    <dgm:cxn modelId="{D5AA1075-79AD-4BEB-8561-A0C19E7B6AE1}" type="presParOf" srcId="{4BCC9E46-D3F9-41B1-B307-F6284B24FB81}" destId="{FD93D9A7-B9F5-467B-A522-9E78C187DCB8}" srcOrd="0" destOrd="0" presId="urn:microsoft.com/office/officeart/2005/8/layout/bProcess4"/>
    <dgm:cxn modelId="{786E3C23-AB26-42C8-9E6E-F5D0618422AC}" type="presParOf" srcId="{4BCC9E46-D3F9-41B1-B307-F6284B24FB81}" destId="{0BBCD18B-D207-4516-87BA-AC31BEAEDE4E}" srcOrd="1" destOrd="0" presId="urn:microsoft.com/office/officeart/2005/8/layout/bProcess4"/>
    <dgm:cxn modelId="{FD77023C-002D-41B4-89E4-A4CEDC9320D3}" type="presParOf" srcId="{2F8FDC7F-1BE7-435B-9FF2-08A0722006EC}" destId="{C3504320-6198-4949-95FE-92D66E2D11FD}" srcOrd="1" destOrd="0" presId="urn:microsoft.com/office/officeart/2005/8/layout/bProcess4"/>
    <dgm:cxn modelId="{C65986F2-3CF2-4AE5-87FE-8480D9BA5748}" type="presParOf" srcId="{2F8FDC7F-1BE7-435B-9FF2-08A0722006EC}" destId="{950AFC03-71AE-4EB0-8A10-9FEC049BB6D8}" srcOrd="2" destOrd="0" presId="urn:microsoft.com/office/officeart/2005/8/layout/bProcess4"/>
    <dgm:cxn modelId="{AE66786D-24A1-4A5B-8919-62E236DA0999}" type="presParOf" srcId="{950AFC03-71AE-4EB0-8A10-9FEC049BB6D8}" destId="{B8C8C931-6166-4DC9-9751-45D72932554B}" srcOrd="0" destOrd="0" presId="urn:microsoft.com/office/officeart/2005/8/layout/bProcess4"/>
    <dgm:cxn modelId="{6ABA9F0E-1393-42AD-8821-2C4F44345A20}" type="presParOf" srcId="{950AFC03-71AE-4EB0-8A10-9FEC049BB6D8}" destId="{B950CA10-CBF2-4A98-9EBC-2FE6C89EA09A}" srcOrd="1" destOrd="0" presId="urn:microsoft.com/office/officeart/2005/8/layout/bProcess4"/>
    <dgm:cxn modelId="{CD1A9910-277F-4E35-828C-0DF18473202B}" type="presParOf" srcId="{2F8FDC7F-1BE7-435B-9FF2-08A0722006EC}" destId="{C53C6D0A-C0ED-480F-B027-DD764241CD75}" srcOrd="3" destOrd="0" presId="urn:microsoft.com/office/officeart/2005/8/layout/bProcess4"/>
    <dgm:cxn modelId="{EF1322CF-9510-458E-8186-E4AFF88613B6}" type="presParOf" srcId="{2F8FDC7F-1BE7-435B-9FF2-08A0722006EC}" destId="{4D5C17D9-CB44-4639-8970-FFCE2664137A}" srcOrd="4" destOrd="0" presId="urn:microsoft.com/office/officeart/2005/8/layout/bProcess4"/>
    <dgm:cxn modelId="{2C88FBFB-2476-4B7B-8F29-4C0463B2B582}" type="presParOf" srcId="{4D5C17D9-CB44-4639-8970-FFCE2664137A}" destId="{D82E715A-47AD-43FD-8596-B201FD658CE5}" srcOrd="0" destOrd="0" presId="urn:microsoft.com/office/officeart/2005/8/layout/bProcess4"/>
    <dgm:cxn modelId="{B08B14FC-F93B-4011-8EAC-CAD9F4A22A2B}" type="presParOf" srcId="{4D5C17D9-CB44-4639-8970-FFCE2664137A}" destId="{57FB8A15-0002-4C06-990F-610FBBACBC5A}" srcOrd="1" destOrd="0" presId="urn:microsoft.com/office/officeart/2005/8/layout/bProcess4"/>
    <dgm:cxn modelId="{CF604856-3DB7-4B58-9985-35D2135A47D6}" type="presParOf" srcId="{2F8FDC7F-1BE7-435B-9FF2-08A0722006EC}" destId="{AA1997D9-9EF2-4826-B3A7-7F1C8863A046}" srcOrd="5" destOrd="0" presId="urn:microsoft.com/office/officeart/2005/8/layout/bProcess4"/>
    <dgm:cxn modelId="{07628A15-5C53-4F06-AC4E-64081399DCBC}" type="presParOf" srcId="{2F8FDC7F-1BE7-435B-9FF2-08A0722006EC}" destId="{A971CF7C-7F5B-4DAD-BA74-9783A33FC900}" srcOrd="6" destOrd="0" presId="urn:microsoft.com/office/officeart/2005/8/layout/bProcess4"/>
    <dgm:cxn modelId="{85ED156F-1FEA-4DD6-B351-5D25F062E28D}" type="presParOf" srcId="{A971CF7C-7F5B-4DAD-BA74-9783A33FC900}" destId="{502516B1-8DAC-451F-9BCE-EEBD5B798490}" srcOrd="0" destOrd="0" presId="urn:microsoft.com/office/officeart/2005/8/layout/bProcess4"/>
    <dgm:cxn modelId="{60887A6F-9301-4E0A-8551-8DE4811C2D3D}" type="presParOf" srcId="{A971CF7C-7F5B-4DAD-BA74-9783A33FC900}" destId="{7698C16A-9639-48F2-97B6-61A6CB4DE19A}" srcOrd="1" destOrd="0" presId="urn:microsoft.com/office/officeart/2005/8/layout/bProcess4"/>
    <dgm:cxn modelId="{DD5338FF-9C21-4F4B-B525-352D1E7EC9DF}" type="presParOf" srcId="{2F8FDC7F-1BE7-435B-9FF2-08A0722006EC}" destId="{94FE3D11-4E46-4D35-90CA-AAB5D853C251}" srcOrd="7" destOrd="0" presId="urn:microsoft.com/office/officeart/2005/8/layout/bProcess4"/>
    <dgm:cxn modelId="{B4EF488E-064C-45FF-8A8C-C64D6BBF6B6C}" type="presParOf" srcId="{2F8FDC7F-1BE7-435B-9FF2-08A0722006EC}" destId="{73869E10-1562-430C-82D4-047C5E058C0D}" srcOrd="8" destOrd="0" presId="urn:microsoft.com/office/officeart/2005/8/layout/bProcess4"/>
    <dgm:cxn modelId="{2F4CCA0C-D980-4766-B7DC-ED87A57C7D15}" type="presParOf" srcId="{73869E10-1562-430C-82D4-047C5E058C0D}" destId="{85C62F8B-B17E-4E25-9FC8-4F1050D85962}" srcOrd="0" destOrd="0" presId="urn:microsoft.com/office/officeart/2005/8/layout/bProcess4"/>
    <dgm:cxn modelId="{1D72B216-7475-4324-895F-5A9D2AC50D34}" type="presParOf" srcId="{73869E10-1562-430C-82D4-047C5E058C0D}" destId="{7036E40C-92EB-48B6-811E-62596BF1E1C3}" srcOrd="1" destOrd="0" presId="urn:microsoft.com/office/officeart/2005/8/layout/bProcess4"/>
    <dgm:cxn modelId="{45A59F56-1E8A-4995-AA87-3F8D530570D7}" type="presParOf" srcId="{2F8FDC7F-1BE7-435B-9FF2-08A0722006EC}" destId="{D3D7FDC2-F479-4D80-B992-FAB2045D613D}" srcOrd="9" destOrd="0" presId="urn:microsoft.com/office/officeart/2005/8/layout/bProcess4"/>
    <dgm:cxn modelId="{DCCE4925-F33C-44F5-96FF-711BE9A7201B}" type="presParOf" srcId="{2F8FDC7F-1BE7-435B-9FF2-08A0722006EC}" destId="{2815ED5E-272D-4E1F-BECF-66CAE768F1E8}" srcOrd="10" destOrd="0" presId="urn:microsoft.com/office/officeart/2005/8/layout/bProcess4"/>
    <dgm:cxn modelId="{0E29BAD1-2187-4C68-AF86-8B30338DDAEB}" type="presParOf" srcId="{2815ED5E-272D-4E1F-BECF-66CAE768F1E8}" destId="{FF2DF3D9-7986-4F5A-BE94-34D94A167203}" srcOrd="0" destOrd="0" presId="urn:microsoft.com/office/officeart/2005/8/layout/bProcess4"/>
    <dgm:cxn modelId="{EF773803-6242-4E49-B1B2-A11A4B34D601}" type="presParOf" srcId="{2815ED5E-272D-4E1F-BECF-66CAE768F1E8}" destId="{75CB5283-5D06-4FF3-9CB6-83EEE821A4F8}" srcOrd="1" destOrd="0" presId="urn:microsoft.com/office/officeart/2005/8/layout/bProcess4"/>
    <dgm:cxn modelId="{712BF0C0-3BA9-4A35-8676-0D1166778CD6}" type="presParOf" srcId="{2F8FDC7F-1BE7-435B-9FF2-08A0722006EC}" destId="{78D93020-3C47-4DD2-BDE6-A3D91E60C4FE}" srcOrd="11" destOrd="0" presId="urn:microsoft.com/office/officeart/2005/8/layout/bProcess4"/>
    <dgm:cxn modelId="{F255A9F1-9B26-493D-8D9A-3216E3E6353C}" type="presParOf" srcId="{2F8FDC7F-1BE7-435B-9FF2-08A0722006EC}" destId="{2C2543C1-2615-4491-B13C-C9803690C073}" srcOrd="12" destOrd="0" presId="urn:microsoft.com/office/officeart/2005/8/layout/bProcess4"/>
    <dgm:cxn modelId="{C3CA86B1-8D3D-423B-BA6D-5F2683FAD47B}" type="presParOf" srcId="{2C2543C1-2615-4491-B13C-C9803690C073}" destId="{DB52F707-E47D-4862-AAEE-F84BE63B9FC4}" srcOrd="0" destOrd="0" presId="urn:microsoft.com/office/officeart/2005/8/layout/bProcess4"/>
    <dgm:cxn modelId="{397D4235-2B7F-4310-B332-52ACA74C6B78}" type="presParOf" srcId="{2C2543C1-2615-4491-B13C-C9803690C073}" destId="{694F9056-A99D-4BC6-939C-326278041C6B}" srcOrd="1" destOrd="0" presId="urn:microsoft.com/office/officeart/2005/8/layout/bProcess4"/>
    <dgm:cxn modelId="{20158304-9F36-4586-9188-5A68AF929E21}" type="presParOf" srcId="{2F8FDC7F-1BE7-435B-9FF2-08A0722006EC}" destId="{9C7BBD65-64E8-407A-85D6-41666CB56506}" srcOrd="13" destOrd="0" presId="urn:microsoft.com/office/officeart/2005/8/layout/bProcess4"/>
    <dgm:cxn modelId="{1E44110D-8B5E-4889-9CD9-FC095F6A9E88}" type="presParOf" srcId="{2F8FDC7F-1BE7-435B-9FF2-08A0722006EC}" destId="{045C998E-B628-4A4D-932E-5AA54056421F}" srcOrd="14" destOrd="0" presId="urn:microsoft.com/office/officeart/2005/8/layout/bProcess4"/>
    <dgm:cxn modelId="{99731B50-1BFE-4834-A47D-E222B405BB36}" type="presParOf" srcId="{045C998E-B628-4A4D-932E-5AA54056421F}" destId="{21EDF374-0E6A-4226-924C-950D012EC035}" srcOrd="0" destOrd="0" presId="urn:microsoft.com/office/officeart/2005/8/layout/bProcess4"/>
    <dgm:cxn modelId="{A9543A4B-DE2F-46B4-8480-13CF842A3AA7}" type="presParOf" srcId="{045C998E-B628-4A4D-932E-5AA54056421F}" destId="{29C4077C-8527-4FDF-8052-00A2EAF3ACEF}" srcOrd="1" destOrd="0" presId="urn:microsoft.com/office/officeart/2005/8/layout/bProcess4"/>
    <dgm:cxn modelId="{706D28FE-88FE-46A5-96E0-258335C1F01B}" type="presParOf" srcId="{2F8FDC7F-1BE7-435B-9FF2-08A0722006EC}" destId="{42080C11-1B5C-46E7-A923-1C7826141C13}" srcOrd="15" destOrd="0" presId="urn:microsoft.com/office/officeart/2005/8/layout/bProcess4"/>
    <dgm:cxn modelId="{42714853-BE04-474E-9313-94CA37FC2610}" type="presParOf" srcId="{2F8FDC7F-1BE7-435B-9FF2-08A0722006EC}" destId="{9FC33474-943B-4CAC-AC7B-D68EE375C55A}" srcOrd="16" destOrd="0" presId="urn:microsoft.com/office/officeart/2005/8/layout/bProcess4"/>
    <dgm:cxn modelId="{846E5325-1627-4286-B909-22EE08A0E58D}" type="presParOf" srcId="{9FC33474-943B-4CAC-AC7B-D68EE375C55A}" destId="{4408078C-B842-4DFC-B835-EDEF285D3413}" srcOrd="0" destOrd="0" presId="urn:microsoft.com/office/officeart/2005/8/layout/bProcess4"/>
    <dgm:cxn modelId="{941B1DB4-2E53-4780-BEC8-F5D1D6D27484}" type="presParOf" srcId="{9FC33474-943B-4CAC-AC7B-D68EE375C55A}" destId="{BB58B7EC-D226-4FCA-BB80-826E7EED7EA9}" srcOrd="1" destOrd="0" presId="urn:microsoft.com/office/officeart/2005/8/layout/bProcess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26EA95F-AE36-4E9E-BF57-28B4A4C8A5A6}" type="doc">
      <dgm:prSet loTypeId="urn:microsoft.com/office/officeart/2005/8/layout/radial2" loCatId="relationship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zh-CN" altLang="en-US"/>
        </a:p>
      </dgm:t>
    </dgm:pt>
    <dgm:pt modelId="{12698FB7-5E59-44CA-B146-BCB9FB790176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836AD658-42FB-4F65-BE99-102C8ECABD0D}" type="parTrans" cxnId="{97DF0CFB-4962-47AC-A8FB-D7637FEA55C1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CDD3E89A-8154-43BB-8E2A-EB5A5159BA1E}" type="sibTrans" cxnId="{97DF0CFB-4962-47AC-A8FB-D7637FEA55C1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89854818-17EA-450B-8F57-DC85B0493BDE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bg1"/>
            </a:solidFill>
          </a:endParaRPr>
        </a:p>
      </dgm:t>
    </dgm:pt>
    <dgm:pt modelId="{81E1A8DE-7944-4BA0-964D-90470DAF36B9}" type="parTrans" cxnId="{37B4D099-77F6-42A1-91A4-7B21BBB37B80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EAC08710-9C40-4798-BF00-1DCA0F73C000}" type="sibTrans" cxnId="{37B4D099-77F6-42A1-91A4-7B21BBB37B80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4325CF5D-F367-484B-9CB7-C70ABDEB7E33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bg1"/>
            </a:solidFill>
          </a:endParaRPr>
        </a:p>
      </dgm:t>
    </dgm:pt>
    <dgm:pt modelId="{2ED5D726-212A-4F85-904B-42B7CFED42DD}" type="parTrans" cxnId="{3C224663-0431-4A3C-8B3D-6068B4ED7D01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8B4E54FB-212F-44AF-A906-E14516896823}" type="sibTrans" cxnId="{3C224663-0431-4A3C-8B3D-6068B4ED7D01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BA602504-305E-45D6-A82D-9BD8F0D2DBDA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B8AF0882-E51D-44F7-9011-EDEAF4B3C519}" type="parTrans" cxnId="{70FEA4AE-2DA8-4865-BC31-2C9DCE82E860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BF215533-0063-4F7B-B7B0-98B469061D34}" type="sibTrans" cxnId="{70FEA4AE-2DA8-4865-BC31-2C9DCE82E860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3260F48B-8AD9-4CB6-8177-243DF62CE745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bg1"/>
            </a:solidFill>
          </a:endParaRPr>
        </a:p>
      </dgm:t>
    </dgm:pt>
    <dgm:pt modelId="{70F50F60-1722-43BF-85B7-67CC9C6177AA}" type="parTrans" cxnId="{18957718-F3CB-4D49-958B-A1B9DB9BF260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F998F7F0-8F5B-47A2-BFAB-B38333712899}" type="sibTrans" cxnId="{18957718-F3CB-4D49-958B-A1B9DB9BF260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5EB53632-7CD1-4526-85DF-983A266C716A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bg1"/>
            </a:solidFill>
          </a:endParaRPr>
        </a:p>
      </dgm:t>
    </dgm:pt>
    <dgm:pt modelId="{5E97C3F9-594E-41DA-899B-588A1D10509A}" type="parTrans" cxnId="{49E35C09-EED1-4471-B8C4-C7EEDDD6232B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ECA1AACF-2C80-4077-96FC-FB3E6AF04646}" type="sibTrans" cxnId="{49E35C09-EED1-4471-B8C4-C7EEDDD6232B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961AC935-52CA-45E3-A8C5-5D0BD210907A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tx1"/>
            </a:solidFill>
          </a:endParaRPr>
        </a:p>
      </dgm:t>
    </dgm:pt>
    <dgm:pt modelId="{598F72BA-FB78-4DE8-8C79-2442DD69C767}" type="parTrans" cxnId="{5E1506B9-2FD0-428A-9689-2C6D85630450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6F48E311-739D-4AE8-A6D5-88880B56ECBF}" type="sibTrans" cxnId="{5E1506B9-2FD0-428A-9689-2C6D85630450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75AA3BE2-71CF-45CF-9222-E486C1E6E4C6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bg1"/>
            </a:solidFill>
          </a:endParaRPr>
        </a:p>
      </dgm:t>
    </dgm:pt>
    <dgm:pt modelId="{12C8708A-36B3-40E4-826C-CBA25DFFB1F1}" type="parTrans" cxnId="{84D6459F-FC32-415D-A5DB-C0733B2FAF37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8BFD45BF-BA5A-4DA9-ACB2-9EF244CFD854}" type="sibTrans" cxnId="{84D6459F-FC32-415D-A5DB-C0733B2FAF37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0554F3F9-2EF4-435B-A078-AA3865F8417D}">
      <dgm:prSet phldrT="[文本]"/>
      <dgm:spPr/>
      <dgm:t>
        <a:bodyPr/>
        <a:lstStyle/>
        <a:p>
          <a:r>
            <a:rPr lang="zh-CN" altLang="en-US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dirty="0">
            <a:solidFill>
              <a:schemeClr val="bg1"/>
            </a:solidFill>
          </a:endParaRPr>
        </a:p>
      </dgm:t>
    </dgm:pt>
    <dgm:pt modelId="{8F792172-71EC-4ACF-9A88-5AC1A5F7F07F}" type="parTrans" cxnId="{E8295DB7-40BB-4DC0-AD5D-DBBCDCFE3F3E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3BBE07C9-C556-4F3C-8121-7466F63A0451}" type="sibTrans" cxnId="{E8295DB7-40BB-4DC0-AD5D-DBBCDCFE3F3E}">
      <dgm:prSet/>
      <dgm:spPr/>
      <dgm:t>
        <a:bodyPr/>
        <a:lstStyle/>
        <a:p>
          <a:endParaRPr lang="zh-CN" altLang="en-US">
            <a:solidFill>
              <a:schemeClr val="bg1"/>
            </a:solidFill>
          </a:endParaRPr>
        </a:p>
      </dgm:t>
    </dgm:pt>
    <dgm:pt modelId="{9B3B67D3-49B1-4485-9337-3709D81F5DCB}" type="pres">
      <dgm:prSet presAssocID="{726EA95F-AE36-4E9E-BF57-28B4A4C8A5A6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7D9F0E30-2F5A-4931-A060-1DD0D14445DC}" type="pres">
      <dgm:prSet presAssocID="{726EA95F-AE36-4E9E-BF57-28B4A4C8A5A6}" presName="cycle" presStyleCnt="0"/>
      <dgm:spPr/>
    </dgm:pt>
    <dgm:pt modelId="{ED2877AE-CBD7-4AF5-8781-F28AE3A2A5E2}" type="pres">
      <dgm:prSet presAssocID="{726EA95F-AE36-4E9E-BF57-28B4A4C8A5A6}" presName="centerShape" presStyleCnt="0"/>
      <dgm:spPr/>
    </dgm:pt>
    <dgm:pt modelId="{D1FD63F8-F270-4063-A504-FD7FF4099164}" type="pres">
      <dgm:prSet presAssocID="{726EA95F-AE36-4E9E-BF57-28B4A4C8A5A6}" presName="connSite" presStyleLbl="node1" presStyleIdx="0" presStyleCnt="4"/>
      <dgm:spPr/>
    </dgm:pt>
    <dgm:pt modelId="{42CB1696-6E5E-45A3-B5D6-8C162FA4E5B4}" type="pres">
      <dgm:prSet presAssocID="{726EA95F-AE36-4E9E-BF57-28B4A4C8A5A6}" presName="visible" presStyleLbl="node1" presStyleIdx="0" presStyleCnt="4"/>
      <dgm:spPr/>
    </dgm:pt>
    <dgm:pt modelId="{406B7F70-8109-441C-B1BF-FE9ED2D91A08}" type="pres">
      <dgm:prSet presAssocID="{836AD658-42FB-4F65-BE99-102C8ECABD0D}" presName="Name25" presStyleLbl="parChTrans1D1" presStyleIdx="0" presStyleCnt="3"/>
      <dgm:spPr/>
      <dgm:t>
        <a:bodyPr/>
        <a:lstStyle/>
        <a:p>
          <a:endParaRPr lang="zh-CN" altLang="en-US"/>
        </a:p>
      </dgm:t>
    </dgm:pt>
    <dgm:pt modelId="{7F578437-BAA7-431F-B4D6-B457FF1BAF91}" type="pres">
      <dgm:prSet presAssocID="{12698FB7-5E59-44CA-B146-BCB9FB790176}" presName="node" presStyleCnt="0"/>
      <dgm:spPr/>
    </dgm:pt>
    <dgm:pt modelId="{00DBB62C-D582-4EFB-9510-1DFE975FB042}" type="pres">
      <dgm:prSet presAssocID="{12698FB7-5E59-44CA-B146-BCB9FB790176}" presName="parentNode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BDC37E2-296F-4EBC-A024-F2E6198DDDA3}" type="pres">
      <dgm:prSet presAssocID="{12698FB7-5E59-44CA-B146-BCB9FB790176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DDFE675-ADE9-4606-8F59-3DC7605FDD3B}" type="pres">
      <dgm:prSet presAssocID="{B8AF0882-E51D-44F7-9011-EDEAF4B3C519}" presName="Name25" presStyleLbl="parChTrans1D1" presStyleIdx="1" presStyleCnt="3"/>
      <dgm:spPr/>
      <dgm:t>
        <a:bodyPr/>
        <a:lstStyle/>
        <a:p>
          <a:endParaRPr lang="zh-CN" altLang="en-US"/>
        </a:p>
      </dgm:t>
    </dgm:pt>
    <dgm:pt modelId="{BB02C8D4-5636-4508-83D6-A910D15E461E}" type="pres">
      <dgm:prSet presAssocID="{BA602504-305E-45D6-A82D-9BD8F0D2DBDA}" presName="node" presStyleCnt="0"/>
      <dgm:spPr/>
    </dgm:pt>
    <dgm:pt modelId="{BB270EA3-8E2B-4BC9-AC32-F5AFFE51031A}" type="pres">
      <dgm:prSet presAssocID="{BA602504-305E-45D6-A82D-9BD8F0D2DBDA}" presName="parentNode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60CDC39-B568-4463-9ECE-1203CAF2D2AA}" type="pres">
      <dgm:prSet presAssocID="{BA602504-305E-45D6-A82D-9BD8F0D2DBDA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F2224FE-A3B6-4B42-9C10-7C2A2AD01F78}" type="pres">
      <dgm:prSet presAssocID="{598F72BA-FB78-4DE8-8C79-2442DD69C767}" presName="Name25" presStyleLbl="parChTrans1D1" presStyleIdx="2" presStyleCnt="3"/>
      <dgm:spPr/>
      <dgm:t>
        <a:bodyPr/>
        <a:lstStyle/>
        <a:p>
          <a:endParaRPr lang="zh-CN" altLang="en-US"/>
        </a:p>
      </dgm:t>
    </dgm:pt>
    <dgm:pt modelId="{6DCAF74B-66DF-4A2E-ABE0-D36B6AE2683E}" type="pres">
      <dgm:prSet presAssocID="{961AC935-52CA-45E3-A8C5-5D0BD210907A}" presName="node" presStyleCnt="0"/>
      <dgm:spPr/>
    </dgm:pt>
    <dgm:pt modelId="{C9616B0B-6EFC-4EC3-B007-9CFBAE716A25}" type="pres">
      <dgm:prSet presAssocID="{961AC935-52CA-45E3-A8C5-5D0BD210907A}" presName="parentNode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119C9B2-F83F-4D3B-AEFB-DD708CC827D7}" type="pres">
      <dgm:prSet presAssocID="{961AC935-52CA-45E3-A8C5-5D0BD210907A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7B2BB1AB-FEE3-47EA-B53A-AA421A939F30}" type="presOf" srcId="{B8AF0882-E51D-44F7-9011-EDEAF4B3C519}" destId="{FDDFE675-ADE9-4606-8F59-3DC7605FDD3B}" srcOrd="0" destOrd="0" presId="urn:microsoft.com/office/officeart/2005/8/layout/radial2"/>
    <dgm:cxn modelId="{70FEA4AE-2DA8-4865-BC31-2C9DCE82E860}" srcId="{726EA95F-AE36-4E9E-BF57-28B4A4C8A5A6}" destId="{BA602504-305E-45D6-A82D-9BD8F0D2DBDA}" srcOrd="1" destOrd="0" parTransId="{B8AF0882-E51D-44F7-9011-EDEAF4B3C519}" sibTransId="{BF215533-0063-4F7B-B7B0-98B469061D34}"/>
    <dgm:cxn modelId="{9F418725-7BE8-4298-BB7A-084FE1D106F2}" type="presOf" srcId="{3260F48B-8AD9-4CB6-8177-243DF62CE745}" destId="{960CDC39-B568-4463-9ECE-1203CAF2D2AA}" srcOrd="0" destOrd="0" presId="urn:microsoft.com/office/officeart/2005/8/layout/radial2"/>
    <dgm:cxn modelId="{37B4D099-77F6-42A1-91A4-7B21BBB37B80}" srcId="{12698FB7-5E59-44CA-B146-BCB9FB790176}" destId="{89854818-17EA-450B-8F57-DC85B0493BDE}" srcOrd="0" destOrd="0" parTransId="{81E1A8DE-7944-4BA0-964D-90470DAF36B9}" sibTransId="{EAC08710-9C40-4798-BF00-1DCA0F73C000}"/>
    <dgm:cxn modelId="{E8295DB7-40BB-4DC0-AD5D-DBBCDCFE3F3E}" srcId="{961AC935-52CA-45E3-A8C5-5D0BD210907A}" destId="{0554F3F9-2EF4-435B-A078-AA3865F8417D}" srcOrd="1" destOrd="0" parTransId="{8F792172-71EC-4ACF-9A88-5AC1A5F7F07F}" sibTransId="{3BBE07C9-C556-4F3C-8121-7466F63A0451}"/>
    <dgm:cxn modelId="{51FDE58C-C247-4977-B762-6241C42EFACC}" type="presOf" srcId="{89854818-17EA-450B-8F57-DC85B0493BDE}" destId="{3BDC37E2-296F-4EBC-A024-F2E6198DDDA3}" srcOrd="0" destOrd="0" presId="urn:microsoft.com/office/officeart/2005/8/layout/radial2"/>
    <dgm:cxn modelId="{6EB0B5A6-90CA-4610-A879-634FB138F470}" type="presOf" srcId="{BA602504-305E-45D6-A82D-9BD8F0D2DBDA}" destId="{BB270EA3-8E2B-4BC9-AC32-F5AFFE51031A}" srcOrd="0" destOrd="0" presId="urn:microsoft.com/office/officeart/2005/8/layout/radial2"/>
    <dgm:cxn modelId="{49E35C09-EED1-4471-B8C4-C7EEDDD6232B}" srcId="{BA602504-305E-45D6-A82D-9BD8F0D2DBDA}" destId="{5EB53632-7CD1-4526-85DF-983A266C716A}" srcOrd="1" destOrd="0" parTransId="{5E97C3F9-594E-41DA-899B-588A1D10509A}" sibTransId="{ECA1AACF-2C80-4077-96FC-FB3E6AF04646}"/>
    <dgm:cxn modelId="{F23B37DE-9800-4860-8E00-A7188ACF57D4}" type="presOf" srcId="{12698FB7-5E59-44CA-B146-BCB9FB790176}" destId="{00DBB62C-D582-4EFB-9510-1DFE975FB042}" srcOrd="0" destOrd="0" presId="urn:microsoft.com/office/officeart/2005/8/layout/radial2"/>
    <dgm:cxn modelId="{166111F7-2B5C-4F51-B2B2-8677AEDF2724}" type="presOf" srcId="{4325CF5D-F367-484B-9CB7-C70ABDEB7E33}" destId="{3BDC37E2-296F-4EBC-A024-F2E6198DDDA3}" srcOrd="0" destOrd="1" presId="urn:microsoft.com/office/officeart/2005/8/layout/radial2"/>
    <dgm:cxn modelId="{6D445D88-50EC-49F8-8B68-82E24EFDD034}" type="presOf" srcId="{5EB53632-7CD1-4526-85DF-983A266C716A}" destId="{960CDC39-B568-4463-9ECE-1203CAF2D2AA}" srcOrd="0" destOrd="1" presId="urn:microsoft.com/office/officeart/2005/8/layout/radial2"/>
    <dgm:cxn modelId="{315809BA-4D20-4B06-9F3C-23D1BD922478}" type="presOf" srcId="{75AA3BE2-71CF-45CF-9222-E486C1E6E4C6}" destId="{4119C9B2-F83F-4D3B-AEFB-DD708CC827D7}" srcOrd="0" destOrd="0" presId="urn:microsoft.com/office/officeart/2005/8/layout/radial2"/>
    <dgm:cxn modelId="{DE13C5EF-7FBF-4A82-B4F9-3081EA5BBE51}" type="presOf" srcId="{0554F3F9-2EF4-435B-A078-AA3865F8417D}" destId="{4119C9B2-F83F-4D3B-AEFB-DD708CC827D7}" srcOrd="0" destOrd="1" presId="urn:microsoft.com/office/officeart/2005/8/layout/radial2"/>
    <dgm:cxn modelId="{97DF0CFB-4962-47AC-A8FB-D7637FEA55C1}" srcId="{726EA95F-AE36-4E9E-BF57-28B4A4C8A5A6}" destId="{12698FB7-5E59-44CA-B146-BCB9FB790176}" srcOrd="0" destOrd="0" parTransId="{836AD658-42FB-4F65-BE99-102C8ECABD0D}" sibTransId="{CDD3E89A-8154-43BB-8E2A-EB5A5159BA1E}"/>
    <dgm:cxn modelId="{6F4FFEC6-853D-4740-9EAF-19E942A43C97}" type="presOf" srcId="{598F72BA-FB78-4DE8-8C79-2442DD69C767}" destId="{5F2224FE-A3B6-4B42-9C10-7C2A2AD01F78}" srcOrd="0" destOrd="0" presId="urn:microsoft.com/office/officeart/2005/8/layout/radial2"/>
    <dgm:cxn modelId="{5E1506B9-2FD0-428A-9689-2C6D85630450}" srcId="{726EA95F-AE36-4E9E-BF57-28B4A4C8A5A6}" destId="{961AC935-52CA-45E3-A8C5-5D0BD210907A}" srcOrd="2" destOrd="0" parTransId="{598F72BA-FB78-4DE8-8C79-2442DD69C767}" sibTransId="{6F48E311-739D-4AE8-A6D5-88880B56ECBF}"/>
    <dgm:cxn modelId="{3C224663-0431-4A3C-8B3D-6068B4ED7D01}" srcId="{12698FB7-5E59-44CA-B146-BCB9FB790176}" destId="{4325CF5D-F367-484B-9CB7-C70ABDEB7E33}" srcOrd="1" destOrd="0" parTransId="{2ED5D726-212A-4F85-904B-42B7CFED42DD}" sibTransId="{8B4E54FB-212F-44AF-A906-E14516896823}"/>
    <dgm:cxn modelId="{710C3910-6298-4386-8924-16DA7B3B94C2}" type="presOf" srcId="{961AC935-52CA-45E3-A8C5-5D0BD210907A}" destId="{C9616B0B-6EFC-4EC3-B007-9CFBAE716A25}" srcOrd="0" destOrd="0" presId="urn:microsoft.com/office/officeart/2005/8/layout/radial2"/>
    <dgm:cxn modelId="{84D6459F-FC32-415D-A5DB-C0733B2FAF37}" srcId="{961AC935-52CA-45E3-A8C5-5D0BD210907A}" destId="{75AA3BE2-71CF-45CF-9222-E486C1E6E4C6}" srcOrd="0" destOrd="0" parTransId="{12C8708A-36B3-40E4-826C-CBA25DFFB1F1}" sibTransId="{8BFD45BF-BA5A-4DA9-ACB2-9EF244CFD854}"/>
    <dgm:cxn modelId="{18957718-F3CB-4D49-958B-A1B9DB9BF260}" srcId="{BA602504-305E-45D6-A82D-9BD8F0D2DBDA}" destId="{3260F48B-8AD9-4CB6-8177-243DF62CE745}" srcOrd="0" destOrd="0" parTransId="{70F50F60-1722-43BF-85B7-67CC9C6177AA}" sibTransId="{F998F7F0-8F5B-47A2-BFAB-B38333712899}"/>
    <dgm:cxn modelId="{65A928C0-B496-434E-9EEB-568BA80AB033}" type="presOf" srcId="{836AD658-42FB-4F65-BE99-102C8ECABD0D}" destId="{406B7F70-8109-441C-B1BF-FE9ED2D91A08}" srcOrd="0" destOrd="0" presId="urn:microsoft.com/office/officeart/2005/8/layout/radial2"/>
    <dgm:cxn modelId="{A424316C-3B4D-4577-AB95-1F67C2BDA80E}" type="presOf" srcId="{726EA95F-AE36-4E9E-BF57-28B4A4C8A5A6}" destId="{9B3B67D3-49B1-4485-9337-3709D81F5DCB}" srcOrd="0" destOrd="0" presId="urn:microsoft.com/office/officeart/2005/8/layout/radial2"/>
    <dgm:cxn modelId="{35B01901-E035-4D01-821A-C9393EAA8411}" type="presParOf" srcId="{9B3B67D3-49B1-4485-9337-3709D81F5DCB}" destId="{7D9F0E30-2F5A-4931-A060-1DD0D14445DC}" srcOrd="0" destOrd="0" presId="urn:microsoft.com/office/officeart/2005/8/layout/radial2"/>
    <dgm:cxn modelId="{91079A4E-CB7E-4558-BF9A-B359DDA8E7F0}" type="presParOf" srcId="{7D9F0E30-2F5A-4931-A060-1DD0D14445DC}" destId="{ED2877AE-CBD7-4AF5-8781-F28AE3A2A5E2}" srcOrd="0" destOrd="0" presId="urn:microsoft.com/office/officeart/2005/8/layout/radial2"/>
    <dgm:cxn modelId="{0C1FB249-B367-489F-ABE4-001274BAE750}" type="presParOf" srcId="{ED2877AE-CBD7-4AF5-8781-F28AE3A2A5E2}" destId="{D1FD63F8-F270-4063-A504-FD7FF4099164}" srcOrd="0" destOrd="0" presId="urn:microsoft.com/office/officeart/2005/8/layout/radial2"/>
    <dgm:cxn modelId="{2CC891D2-11F0-487D-9B70-F22FC7D715AE}" type="presParOf" srcId="{ED2877AE-CBD7-4AF5-8781-F28AE3A2A5E2}" destId="{42CB1696-6E5E-45A3-B5D6-8C162FA4E5B4}" srcOrd="1" destOrd="0" presId="urn:microsoft.com/office/officeart/2005/8/layout/radial2"/>
    <dgm:cxn modelId="{94D70A75-E8B9-4AC0-B354-35CDBF2C0502}" type="presParOf" srcId="{7D9F0E30-2F5A-4931-A060-1DD0D14445DC}" destId="{406B7F70-8109-441C-B1BF-FE9ED2D91A08}" srcOrd="1" destOrd="0" presId="urn:microsoft.com/office/officeart/2005/8/layout/radial2"/>
    <dgm:cxn modelId="{614EB2E0-D6C9-4C71-87F6-076F1A4F4B31}" type="presParOf" srcId="{7D9F0E30-2F5A-4931-A060-1DD0D14445DC}" destId="{7F578437-BAA7-431F-B4D6-B457FF1BAF91}" srcOrd="2" destOrd="0" presId="urn:microsoft.com/office/officeart/2005/8/layout/radial2"/>
    <dgm:cxn modelId="{055FB4CA-2FBC-43EF-80AF-461EC63568B3}" type="presParOf" srcId="{7F578437-BAA7-431F-B4D6-B457FF1BAF91}" destId="{00DBB62C-D582-4EFB-9510-1DFE975FB042}" srcOrd="0" destOrd="0" presId="urn:microsoft.com/office/officeart/2005/8/layout/radial2"/>
    <dgm:cxn modelId="{DB81BFAC-AD27-44EF-923D-C336ECEBEE12}" type="presParOf" srcId="{7F578437-BAA7-431F-B4D6-B457FF1BAF91}" destId="{3BDC37E2-296F-4EBC-A024-F2E6198DDDA3}" srcOrd="1" destOrd="0" presId="urn:microsoft.com/office/officeart/2005/8/layout/radial2"/>
    <dgm:cxn modelId="{9054FC66-F740-4028-9C71-F50504D31972}" type="presParOf" srcId="{7D9F0E30-2F5A-4931-A060-1DD0D14445DC}" destId="{FDDFE675-ADE9-4606-8F59-3DC7605FDD3B}" srcOrd="3" destOrd="0" presId="urn:microsoft.com/office/officeart/2005/8/layout/radial2"/>
    <dgm:cxn modelId="{92BF5595-A486-4743-87BE-561662830836}" type="presParOf" srcId="{7D9F0E30-2F5A-4931-A060-1DD0D14445DC}" destId="{BB02C8D4-5636-4508-83D6-A910D15E461E}" srcOrd="4" destOrd="0" presId="urn:microsoft.com/office/officeart/2005/8/layout/radial2"/>
    <dgm:cxn modelId="{89905991-0485-43EC-AE89-D86F3AF0DB81}" type="presParOf" srcId="{BB02C8D4-5636-4508-83D6-A910D15E461E}" destId="{BB270EA3-8E2B-4BC9-AC32-F5AFFE51031A}" srcOrd="0" destOrd="0" presId="urn:microsoft.com/office/officeart/2005/8/layout/radial2"/>
    <dgm:cxn modelId="{723C1244-A457-44B7-9A68-9A3E47FF78A8}" type="presParOf" srcId="{BB02C8D4-5636-4508-83D6-A910D15E461E}" destId="{960CDC39-B568-4463-9ECE-1203CAF2D2AA}" srcOrd="1" destOrd="0" presId="urn:microsoft.com/office/officeart/2005/8/layout/radial2"/>
    <dgm:cxn modelId="{9EBF8CE7-FDBE-4C00-9B98-7C3D3D98F02E}" type="presParOf" srcId="{7D9F0E30-2F5A-4931-A060-1DD0D14445DC}" destId="{5F2224FE-A3B6-4B42-9C10-7C2A2AD01F78}" srcOrd="5" destOrd="0" presId="urn:microsoft.com/office/officeart/2005/8/layout/radial2"/>
    <dgm:cxn modelId="{F41C0CB9-BBB1-47F1-A2C7-9CDEBE4AF75D}" type="presParOf" srcId="{7D9F0E30-2F5A-4931-A060-1DD0D14445DC}" destId="{6DCAF74B-66DF-4A2E-ABE0-D36B6AE2683E}" srcOrd="6" destOrd="0" presId="urn:microsoft.com/office/officeart/2005/8/layout/radial2"/>
    <dgm:cxn modelId="{4D7D857D-154F-4B3D-8D9C-A351F942A1EE}" type="presParOf" srcId="{6DCAF74B-66DF-4A2E-ABE0-D36B6AE2683E}" destId="{C9616B0B-6EFC-4EC3-B007-9CFBAE716A25}" srcOrd="0" destOrd="0" presId="urn:microsoft.com/office/officeart/2005/8/layout/radial2"/>
    <dgm:cxn modelId="{198CD383-2447-4059-BE47-F64279E700C8}" type="presParOf" srcId="{6DCAF74B-66DF-4A2E-ABE0-D36B6AE2683E}" destId="{4119C9B2-F83F-4D3B-AEFB-DD708CC827D7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32D20D0-58BA-4540-A03D-2236F340EBD4}">
      <dsp:nvSpPr>
        <dsp:cNvPr id="0" name=""/>
        <dsp:cNvSpPr/>
      </dsp:nvSpPr>
      <dsp:spPr>
        <a:xfrm>
          <a:off x="2844800" y="1828800"/>
          <a:ext cx="2235200" cy="2235200"/>
        </a:xfrm>
        <a:prstGeom prst="gear9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1800" kern="1200" dirty="0"/>
        </a:p>
      </dsp:txBody>
      <dsp:txXfrm>
        <a:off x="3294175" y="2352385"/>
        <a:ext cx="1336450" cy="1148939"/>
      </dsp:txXfrm>
    </dsp:sp>
    <dsp:sp modelId="{34AAD62F-5015-4EF9-9124-12490FB21C18}">
      <dsp:nvSpPr>
        <dsp:cNvPr id="0" name=""/>
        <dsp:cNvSpPr/>
      </dsp:nvSpPr>
      <dsp:spPr>
        <a:xfrm>
          <a:off x="1544320" y="1300480"/>
          <a:ext cx="1625600" cy="1625600"/>
        </a:xfrm>
        <a:prstGeom prst="gear6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1800" kern="1200" dirty="0"/>
        </a:p>
      </dsp:txBody>
      <dsp:txXfrm>
        <a:off x="1953570" y="1712203"/>
        <a:ext cx="807100" cy="802154"/>
      </dsp:txXfrm>
    </dsp:sp>
    <dsp:sp modelId="{464EA22A-1871-49CA-87E6-7257AB85A49C}">
      <dsp:nvSpPr>
        <dsp:cNvPr id="0" name=""/>
        <dsp:cNvSpPr/>
      </dsp:nvSpPr>
      <dsp:spPr>
        <a:xfrm rot="20700000">
          <a:off x="2454821" y="178981"/>
          <a:ext cx="1592756" cy="1592756"/>
        </a:xfrm>
        <a:prstGeom prst="gear6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800" b="1" kern="1200" dirty="0" smtClean="0"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1800" kern="1200" dirty="0"/>
        </a:p>
      </dsp:txBody>
      <dsp:txXfrm rot="-20700000">
        <a:off x="2804160" y="528320"/>
        <a:ext cx="894080" cy="894080"/>
      </dsp:txXfrm>
    </dsp:sp>
    <dsp:sp modelId="{718E44E6-046F-4E15-8753-DFD128B7AF42}">
      <dsp:nvSpPr>
        <dsp:cNvPr id="0" name=""/>
        <dsp:cNvSpPr/>
      </dsp:nvSpPr>
      <dsp:spPr>
        <a:xfrm>
          <a:off x="2671505" y="1492320"/>
          <a:ext cx="2861056" cy="2861056"/>
        </a:xfrm>
        <a:prstGeom prst="circularArrow">
          <a:avLst>
            <a:gd name="adj1" fmla="val 4687"/>
            <a:gd name="adj2" fmla="val 299029"/>
            <a:gd name="adj3" fmla="val 2513083"/>
            <a:gd name="adj4" fmla="val 15867933"/>
            <a:gd name="adj5" fmla="val 5469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200ED5C-032F-4887-A105-A0C28895CD0A}">
      <dsp:nvSpPr>
        <dsp:cNvPr id="0" name=""/>
        <dsp:cNvSpPr/>
      </dsp:nvSpPr>
      <dsp:spPr>
        <a:xfrm>
          <a:off x="1256429" y="941355"/>
          <a:ext cx="2078736" cy="2078736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9B9453E-003F-4AB1-B2B9-5AE2E22DC63A}">
      <dsp:nvSpPr>
        <dsp:cNvPr id="0" name=""/>
        <dsp:cNvSpPr/>
      </dsp:nvSpPr>
      <dsp:spPr>
        <a:xfrm>
          <a:off x="2086400" y="-169332"/>
          <a:ext cx="2241296" cy="2241296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3504320-6198-4949-95FE-92D66E2D11FD}">
      <dsp:nvSpPr>
        <dsp:cNvPr id="0" name=""/>
        <dsp:cNvSpPr/>
      </dsp:nvSpPr>
      <dsp:spPr>
        <a:xfrm rot="5400000">
          <a:off x="-278290" y="1080171"/>
          <a:ext cx="1238097" cy="149750"/>
        </a:xfrm>
        <a:prstGeom prst="rect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BBCD18B-D207-4516-87BA-AC31BEAEDE4E}">
      <dsp:nvSpPr>
        <dsp:cNvPr id="0" name=""/>
        <dsp:cNvSpPr/>
      </dsp:nvSpPr>
      <dsp:spPr>
        <a:xfrm>
          <a:off x="3065" y="284906"/>
          <a:ext cx="1663898" cy="99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tx1"/>
            </a:solidFill>
          </a:endParaRPr>
        </a:p>
      </dsp:txBody>
      <dsp:txXfrm>
        <a:off x="32305" y="314146"/>
        <a:ext cx="1605418" cy="939859"/>
      </dsp:txXfrm>
    </dsp:sp>
    <dsp:sp modelId="{C53C6D0A-C0ED-480F-B027-DD764241CD75}">
      <dsp:nvSpPr>
        <dsp:cNvPr id="0" name=""/>
        <dsp:cNvSpPr/>
      </dsp:nvSpPr>
      <dsp:spPr>
        <a:xfrm rot="5400000">
          <a:off x="-278290" y="2328095"/>
          <a:ext cx="1238097" cy="149750"/>
        </a:xfrm>
        <a:prstGeom prst="rect">
          <a:avLst/>
        </a:prstGeom>
        <a:gradFill rotWithShape="0">
          <a:gsLst>
            <a:gs pos="0">
              <a:schemeClr val="accent5">
                <a:hueOff val="-1419125"/>
                <a:satOff val="5687"/>
                <a:lumOff val="1233"/>
                <a:alphaOff val="0"/>
                <a:shade val="51000"/>
                <a:satMod val="130000"/>
              </a:schemeClr>
            </a:gs>
            <a:gs pos="80000">
              <a:schemeClr val="accent5">
                <a:hueOff val="-1419125"/>
                <a:satOff val="5687"/>
                <a:lumOff val="1233"/>
                <a:alphaOff val="0"/>
                <a:shade val="93000"/>
                <a:satMod val="130000"/>
              </a:schemeClr>
            </a:gs>
            <a:gs pos="100000">
              <a:schemeClr val="accent5">
                <a:hueOff val="-1419125"/>
                <a:satOff val="5687"/>
                <a:lumOff val="123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B950CA10-CBF2-4A98-9EBC-2FE6C89EA09A}">
      <dsp:nvSpPr>
        <dsp:cNvPr id="0" name=""/>
        <dsp:cNvSpPr/>
      </dsp:nvSpPr>
      <dsp:spPr>
        <a:xfrm>
          <a:off x="3065" y="1532830"/>
          <a:ext cx="1663898" cy="99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1241735"/>
                <a:satOff val="4976"/>
                <a:lumOff val="1078"/>
                <a:alphaOff val="0"/>
                <a:shade val="51000"/>
                <a:satMod val="130000"/>
              </a:schemeClr>
            </a:gs>
            <a:gs pos="80000">
              <a:schemeClr val="accent5">
                <a:hueOff val="-1241735"/>
                <a:satOff val="4976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5">
                <a:hueOff val="-1241735"/>
                <a:satOff val="4976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tx1"/>
            </a:solidFill>
          </a:endParaRPr>
        </a:p>
      </dsp:txBody>
      <dsp:txXfrm>
        <a:off x="32305" y="1562070"/>
        <a:ext cx="1605418" cy="939859"/>
      </dsp:txXfrm>
    </dsp:sp>
    <dsp:sp modelId="{AA1997D9-9EF2-4826-B3A7-7F1C8863A046}">
      <dsp:nvSpPr>
        <dsp:cNvPr id="0" name=""/>
        <dsp:cNvSpPr/>
      </dsp:nvSpPr>
      <dsp:spPr>
        <a:xfrm>
          <a:off x="345671" y="2952057"/>
          <a:ext cx="2203158" cy="149750"/>
        </a:xfrm>
        <a:prstGeom prst="rect">
          <a:avLst/>
        </a:prstGeom>
        <a:gradFill rotWithShape="0">
          <a:gsLst>
            <a:gs pos="0">
              <a:schemeClr val="accent5">
                <a:hueOff val="-2838251"/>
                <a:satOff val="11375"/>
                <a:lumOff val="2465"/>
                <a:alphaOff val="0"/>
                <a:shade val="51000"/>
                <a:satMod val="130000"/>
              </a:schemeClr>
            </a:gs>
            <a:gs pos="80000">
              <a:schemeClr val="accent5">
                <a:hueOff val="-2838251"/>
                <a:satOff val="11375"/>
                <a:lumOff val="2465"/>
                <a:alphaOff val="0"/>
                <a:shade val="93000"/>
                <a:satMod val="130000"/>
              </a:schemeClr>
            </a:gs>
            <a:gs pos="100000">
              <a:schemeClr val="accent5">
                <a:hueOff val="-2838251"/>
                <a:satOff val="11375"/>
                <a:lumOff val="246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57FB8A15-0002-4C06-990F-610FBBACBC5A}">
      <dsp:nvSpPr>
        <dsp:cNvPr id="0" name=""/>
        <dsp:cNvSpPr/>
      </dsp:nvSpPr>
      <dsp:spPr>
        <a:xfrm>
          <a:off x="3065" y="2780754"/>
          <a:ext cx="1663898" cy="99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2483469"/>
                <a:satOff val="9953"/>
                <a:lumOff val="2157"/>
                <a:alphaOff val="0"/>
                <a:shade val="51000"/>
                <a:satMod val="130000"/>
              </a:schemeClr>
            </a:gs>
            <a:gs pos="80000">
              <a:schemeClr val="accent5">
                <a:hueOff val="-2483469"/>
                <a:satOff val="9953"/>
                <a:lumOff val="2157"/>
                <a:alphaOff val="0"/>
                <a:shade val="93000"/>
                <a:satMod val="130000"/>
              </a:schemeClr>
            </a:gs>
            <a:gs pos="100000">
              <a:schemeClr val="accent5">
                <a:hueOff val="-2483469"/>
                <a:satOff val="9953"/>
                <a:lumOff val="215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tx1"/>
            </a:solidFill>
          </a:endParaRPr>
        </a:p>
      </dsp:txBody>
      <dsp:txXfrm>
        <a:off x="32305" y="2809994"/>
        <a:ext cx="1605418" cy="939859"/>
      </dsp:txXfrm>
    </dsp:sp>
    <dsp:sp modelId="{94FE3D11-4E46-4D35-90CA-AAB5D853C251}">
      <dsp:nvSpPr>
        <dsp:cNvPr id="0" name=""/>
        <dsp:cNvSpPr/>
      </dsp:nvSpPr>
      <dsp:spPr>
        <a:xfrm rot="16200000">
          <a:off x="1934694" y="2328095"/>
          <a:ext cx="1238097" cy="149750"/>
        </a:xfrm>
        <a:prstGeom prst="rect">
          <a:avLst/>
        </a:prstGeom>
        <a:gradFill rotWithShape="0">
          <a:gsLst>
            <a:gs pos="0">
              <a:schemeClr val="accent5">
                <a:hueOff val="-4257376"/>
                <a:satOff val="17062"/>
                <a:lumOff val="3698"/>
                <a:alphaOff val="0"/>
                <a:shade val="51000"/>
                <a:satMod val="130000"/>
              </a:schemeClr>
            </a:gs>
            <a:gs pos="80000">
              <a:schemeClr val="accent5">
                <a:hueOff val="-4257376"/>
                <a:satOff val="17062"/>
                <a:lumOff val="3698"/>
                <a:alphaOff val="0"/>
                <a:shade val="93000"/>
                <a:satMod val="130000"/>
              </a:schemeClr>
            </a:gs>
            <a:gs pos="100000">
              <a:schemeClr val="accent5">
                <a:hueOff val="-4257376"/>
                <a:satOff val="17062"/>
                <a:lumOff val="369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698C16A-9639-48F2-97B6-61A6CB4DE19A}">
      <dsp:nvSpPr>
        <dsp:cNvPr id="0" name=""/>
        <dsp:cNvSpPr/>
      </dsp:nvSpPr>
      <dsp:spPr>
        <a:xfrm>
          <a:off x="2216050" y="2780754"/>
          <a:ext cx="1663898" cy="99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3725204"/>
                <a:satOff val="14929"/>
                <a:lumOff val="3235"/>
                <a:alphaOff val="0"/>
                <a:shade val="51000"/>
                <a:satMod val="130000"/>
              </a:schemeClr>
            </a:gs>
            <a:gs pos="80000">
              <a:schemeClr val="accent5">
                <a:hueOff val="-3725204"/>
                <a:satOff val="14929"/>
                <a:lumOff val="3235"/>
                <a:alphaOff val="0"/>
                <a:shade val="93000"/>
                <a:satMod val="130000"/>
              </a:schemeClr>
            </a:gs>
            <a:gs pos="100000">
              <a:schemeClr val="accent5">
                <a:hueOff val="-3725204"/>
                <a:satOff val="14929"/>
                <a:lumOff val="323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tx1"/>
            </a:solidFill>
          </a:endParaRPr>
        </a:p>
      </dsp:txBody>
      <dsp:txXfrm>
        <a:off x="2245290" y="2809994"/>
        <a:ext cx="1605418" cy="939859"/>
      </dsp:txXfrm>
    </dsp:sp>
    <dsp:sp modelId="{D3D7FDC2-F479-4D80-B992-FAB2045D613D}">
      <dsp:nvSpPr>
        <dsp:cNvPr id="0" name=""/>
        <dsp:cNvSpPr/>
      </dsp:nvSpPr>
      <dsp:spPr>
        <a:xfrm rot="16200000">
          <a:off x="1934694" y="1080171"/>
          <a:ext cx="1238097" cy="149750"/>
        </a:xfrm>
        <a:prstGeom prst="rect">
          <a:avLst/>
        </a:prstGeom>
        <a:gradFill rotWithShape="0">
          <a:gsLst>
            <a:gs pos="0">
              <a:schemeClr val="accent5">
                <a:hueOff val="-5676501"/>
                <a:satOff val="22749"/>
                <a:lumOff val="4930"/>
                <a:alphaOff val="0"/>
                <a:shade val="51000"/>
                <a:satMod val="130000"/>
              </a:schemeClr>
            </a:gs>
            <a:gs pos="80000">
              <a:schemeClr val="accent5">
                <a:hueOff val="-5676501"/>
                <a:satOff val="22749"/>
                <a:lumOff val="4930"/>
                <a:alphaOff val="0"/>
                <a:shade val="93000"/>
                <a:satMod val="130000"/>
              </a:schemeClr>
            </a:gs>
            <a:gs pos="100000">
              <a:schemeClr val="accent5">
                <a:hueOff val="-5676501"/>
                <a:satOff val="22749"/>
                <a:lumOff val="493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036E40C-92EB-48B6-811E-62596BF1E1C3}">
      <dsp:nvSpPr>
        <dsp:cNvPr id="0" name=""/>
        <dsp:cNvSpPr/>
      </dsp:nvSpPr>
      <dsp:spPr>
        <a:xfrm>
          <a:off x="2216050" y="1532830"/>
          <a:ext cx="1663898" cy="99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tx1"/>
            </a:solidFill>
          </a:endParaRPr>
        </a:p>
      </dsp:txBody>
      <dsp:txXfrm>
        <a:off x="2245290" y="1562070"/>
        <a:ext cx="1605418" cy="939859"/>
      </dsp:txXfrm>
    </dsp:sp>
    <dsp:sp modelId="{78D93020-3C47-4DD2-BDE6-A3D91E60C4FE}">
      <dsp:nvSpPr>
        <dsp:cNvPr id="0" name=""/>
        <dsp:cNvSpPr/>
      </dsp:nvSpPr>
      <dsp:spPr>
        <a:xfrm>
          <a:off x="2558656" y="456209"/>
          <a:ext cx="2203158" cy="149750"/>
        </a:xfrm>
        <a:prstGeom prst="rect">
          <a:avLst/>
        </a:prstGeom>
        <a:gradFill rotWithShape="0">
          <a:gsLst>
            <a:gs pos="0">
              <a:schemeClr val="accent5">
                <a:hueOff val="-7095626"/>
                <a:satOff val="28436"/>
                <a:lumOff val="6163"/>
                <a:alphaOff val="0"/>
                <a:shade val="51000"/>
                <a:satMod val="130000"/>
              </a:schemeClr>
            </a:gs>
            <a:gs pos="80000">
              <a:schemeClr val="accent5">
                <a:hueOff val="-7095626"/>
                <a:satOff val="28436"/>
                <a:lumOff val="6163"/>
                <a:alphaOff val="0"/>
                <a:shade val="93000"/>
                <a:satMod val="130000"/>
              </a:schemeClr>
            </a:gs>
            <a:gs pos="100000">
              <a:schemeClr val="accent5">
                <a:hueOff val="-7095626"/>
                <a:satOff val="28436"/>
                <a:lumOff val="616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75CB5283-5D06-4FF3-9CB6-83EEE821A4F8}">
      <dsp:nvSpPr>
        <dsp:cNvPr id="0" name=""/>
        <dsp:cNvSpPr/>
      </dsp:nvSpPr>
      <dsp:spPr>
        <a:xfrm>
          <a:off x="2216050" y="284906"/>
          <a:ext cx="1663898" cy="99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6208672"/>
                <a:satOff val="24882"/>
                <a:lumOff val="5392"/>
                <a:alphaOff val="0"/>
                <a:shade val="51000"/>
                <a:satMod val="130000"/>
              </a:schemeClr>
            </a:gs>
            <a:gs pos="80000">
              <a:schemeClr val="accent5">
                <a:hueOff val="-6208672"/>
                <a:satOff val="24882"/>
                <a:lumOff val="5392"/>
                <a:alphaOff val="0"/>
                <a:shade val="93000"/>
                <a:satMod val="130000"/>
              </a:schemeClr>
            </a:gs>
            <a:gs pos="100000">
              <a:schemeClr val="accent5">
                <a:hueOff val="-6208672"/>
                <a:satOff val="24882"/>
                <a:lumOff val="539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tx1"/>
            </a:solidFill>
          </a:endParaRPr>
        </a:p>
      </dsp:txBody>
      <dsp:txXfrm>
        <a:off x="2245290" y="314146"/>
        <a:ext cx="1605418" cy="939859"/>
      </dsp:txXfrm>
    </dsp:sp>
    <dsp:sp modelId="{9C7BBD65-64E8-407A-85D6-41666CB56506}">
      <dsp:nvSpPr>
        <dsp:cNvPr id="0" name=""/>
        <dsp:cNvSpPr/>
      </dsp:nvSpPr>
      <dsp:spPr>
        <a:xfrm rot="5400000">
          <a:off x="4147679" y="1080171"/>
          <a:ext cx="1238097" cy="149750"/>
        </a:xfrm>
        <a:prstGeom prst="rect">
          <a:avLst/>
        </a:prstGeom>
        <a:gradFill rotWithShape="0">
          <a:gsLst>
            <a:gs pos="0">
              <a:schemeClr val="accent5">
                <a:hueOff val="-8514751"/>
                <a:satOff val="34124"/>
                <a:lumOff val="7395"/>
                <a:alphaOff val="0"/>
                <a:shade val="51000"/>
                <a:satMod val="130000"/>
              </a:schemeClr>
            </a:gs>
            <a:gs pos="80000">
              <a:schemeClr val="accent5">
                <a:hueOff val="-8514751"/>
                <a:satOff val="34124"/>
                <a:lumOff val="7395"/>
                <a:alphaOff val="0"/>
                <a:shade val="93000"/>
                <a:satMod val="130000"/>
              </a:schemeClr>
            </a:gs>
            <a:gs pos="100000">
              <a:schemeClr val="accent5">
                <a:hueOff val="-8514751"/>
                <a:satOff val="34124"/>
                <a:lumOff val="7395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694F9056-A99D-4BC6-939C-326278041C6B}">
      <dsp:nvSpPr>
        <dsp:cNvPr id="0" name=""/>
        <dsp:cNvSpPr/>
      </dsp:nvSpPr>
      <dsp:spPr>
        <a:xfrm>
          <a:off x="4429035" y="284906"/>
          <a:ext cx="1663898" cy="99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7450407"/>
                <a:satOff val="29858"/>
                <a:lumOff val="6471"/>
                <a:alphaOff val="0"/>
                <a:shade val="51000"/>
                <a:satMod val="130000"/>
              </a:schemeClr>
            </a:gs>
            <a:gs pos="80000">
              <a:schemeClr val="accent5">
                <a:hueOff val="-7450407"/>
                <a:satOff val="29858"/>
                <a:lumOff val="6471"/>
                <a:alphaOff val="0"/>
                <a:shade val="93000"/>
                <a:satMod val="130000"/>
              </a:schemeClr>
            </a:gs>
            <a:gs pos="100000">
              <a:schemeClr val="accent5">
                <a:hueOff val="-7450407"/>
                <a:satOff val="29858"/>
                <a:lumOff val="647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tx1"/>
            </a:solidFill>
          </a:endParaRPr>
        </a:p>
      </dsp:txBody>
      <dsp:txXfrm>
        <a:off x="4458275" y="314146"/>
        <a:ext cx="1605418" cy="939859"/>
      </dsp:txXfrm>
    </dsp:sp>
    <dsp:sp modelId="{42080C11-1B5C-46E7-A923-1C7826141C13}">
      <dsp:nvSpPr>
        <dsp:cNvPr id="0" name=""/>
        <dsp:cNvSpPr/>
      </dsp:nvSpPr>
      <dsp:spPr>
        <a:xfrm rot="5400000">
          <a:off x="4147679" y="2328095"/>
          <a:ext cx="1238097" cy="149750"/>
        </a:xfrm>
        <a:prstGeom prst="rect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29C4077C-8527-4FDF-8052-00A2EAF3ACEF}">
      <dsp:nvSpPr>
        <dsp:cNvPr id="0" name=""/>
        <dsp:cNvSpPr/>
      </dsp:nvSpPr>
      <dsp:spPr>
        <a:xfrm>
          <a:off x="4429035" y="1532830"/>
          <a:ext cx="1663898" cy="99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8692142"/>
                <a:satOff val="34835"/>
                <a:lumOff val="7549"/>
                <a:alphaOff val="0"/>
                <a:shade val="51000"/>
                <a:satMod val="130000"/>
              </a:schemeClr>
            </a:gs>
            <a:gs pos="80000">
              <a:schemeClr val="accent5">
                <a:hueOff val="-8692142"/>
                <a:satOff val="34835"/>
                <a:lumOff val="7549"/>
                <a:alphaOff val="0"/>
                <a:shade val="93000"/>
                <a:satMod val="130000"/>
              </a:schemeClr>
            </a:gs>
            <a:gs pos="100000">
              <a:schemeClr val="accent5">
                <a:hueOff val="-8692142"/>
                <a:satOff val="34835"/>
                <a:lumOff val="7549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tx1"/>
            </a:solidFill>
          </a:endParaRPr>
        </a:p>
      </dsp:txBody>
      <dsp:txXfrm>
        <a:off x="4458275" y="1562070"/>
        <a:ext cx="1605418" cy="939859"/>
      </dsp:txXfrm>
    </dsp:sp>
    <dsp:sp modelId="{BB58B7EC-D226-4FCA-BB80-826E7EED7EA9}">
      <dsp:nvSpPr>
        <dsp:cNvPr id="0" name=""/>
        <dsp:cNvSpPr/>
      </dsp:nvSpPr>
      <dsp:spPr>
        <a:xfrm>
          <a:off x="4429035" y="2780754"/>
          <a:ext cx="1663898" cy="998339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tx1"/>
            </a:solidFill>
          </a:endParaRPr>
        </a:p>
      </dsp:txBody>
      <dsp:txXfrm>
        <a:off x="4458275" y="2809994"/>
        <a:ext cx="1605418" cy="939859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F2224FE-A3B6-4B42-9C10-7C2A2AD01F78}">
      <dsp:nvSpPr>
        <dsp:cNvPr id="0" name=""/>
        <dsp:cNvSpPr/>
      </dsp:nvSpPr>
      <dsp:spPr>
        <a:xfrm rot="2561600">
          <a:off x="1930133" y="2842888"/>
          <a:ext cx="61711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17111" y="2882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DFE675-ADE9-4606-8F59-3DC7605FDD3B}">
      <dsp:nvSpPr>
        <dsp:cNvPr id="0" name=""/>
        <dsp:cNvSpPr/>
      </dsp:nvSpPr>
      <dsp:spPr>
        <a:xfrm>
          <a:off x="2011903" y="2003171"/>
          <a:ext cx="685829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85829" y="2882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6B7F70-8109-441C-B1BF-FE9ED2D91A08}">
      <dsp:nvSpPr>
        <dsp:cNvPr id="0" name=""/>
        <dsp:cNvSpPr/>
      </dsp:nvSpPr>
      <dsp:spPr>
        <a:xfrm rot="19038400">
          <a:off x="1930133" y="1163454"/>
          <a:ext cx="617111" cy="57656"/>
        </a:xfrm>
        <a:custGeom>
          <a:avLst/>
          <a:gdLst/>
          <a:ahLst/>
          <a:cxnLst/>
          <a:rect l="0" t="0" r="0" b="0"/>
          <a:pathLst>
            <a:path>
              <a:moveTo>
                <a:pt x="0" y="28828"/>
              </a:moveTo>
              <a:lnTo>
                <a:pt x="617111" y="28828"/>
              </a:lnTo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CB1696-6E5E-45A3-B5D6-8C162FA4E5B4}">
      <dsp:nvSpPr>
        <dsp:cNvPr id="0" name=""/>
        <dsp:cNvSpPr/>
      </dsp:nvSpPr>
      <dsp:spPr>
        <a:xfrm>
          <a:off x="352171" y="1055687"/>
          <a:ext cx="1952625" cy="195262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0DBB62C-D582-4EFB-9510-1DFE975FB042}">
      <dsp:nvSpPr>
        <dsp:cNvPr id="0" name=""/>
        <dsp:cNvSpPr/>
      </dsp:nvSpPr>
      <dsp:spPr>
        <a:xfrm>
          <a:off x="2310238" y="64"/>
          <a:ext cx="1171575" cy="1171575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2481811" y="171637"/>
        <a:ext cx="828429" cy="828429"/>
      </dsp:txXfrm>
    </dsp:sp>
    <dsp:sp modelId="{3BDC37E2-296F-4EBC-A024-F2E6198DDDA3}">
      <dsp:nvSpPr>
        <dsp:cNvPr id="0" name=""/>
        <dsp:cNvSpPr/>
      </dsp:nvSpPr>
      <dsp:spPr>
        <a:xfrm>
          <a:off x="3598971" y="64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bg1"/>
            </a:solidFill>
          </a:endParaRPr>
        </a:p>
      </dsp:txBody>
      <dsp:txXfrm>
        <a:off x="3598971" y="64"/>
        <a:ext cx="1757362" cy="1171575"/>
      </dsp:txXfrm>
    </dsp:sp>
    <dsp:sp modelId="{BB270EA3-8E2B-4BC9-AC32-F5AFFE51031A}">
      <dsp:nvSpPr>
        <dsp:cNvPr id="0" name=""/>
        <dsp:cNvSpPr/>
      </dsp:nvSpPr>
      <dsp:spPr>
        <a:xfrm>
          <a:off x="2697733" y="1446212"/>
          <a:ext cx="1171575" cy="1171575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2869306" y="1617785"/>
        <a:ext cx="828429" cy="828429"/>
      </dsp:txXfrm>
    </dsp:sp>
    <dsp:sp modelId="{960CDC39-B568-4463-9ECE-1203CAF2D2AA}">
      <dsp:nvSpPr>
        <dsp:cNvPr id="0" name=""/>
        <dsp:cNvSpPr/>
      </dsp:nvSpPr>
      <dsp:spPr>
        <a:xfrm>
          <a:off x="3986465" y="1446212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bg1"/>
            </a:solidFill>
          </a:endParaRPr>
        </a:p>
      </dsp:txBody>
      <dsp:txXfrm>
        <a:off x="3986465" y="1446212"/>
        <a:ext cx="1757362" cy="1171575"/>
      </dsp:txXfrm>
    </dsp:sp>
    <dsp:sp modelId="{C9616B0B-6EFC-4EC3-B007-9CFBAE716A25}">
      <dsp:nvSpPr>
        <dsp:cNvPr id="0" name=""/>
        <dsp:cNvSpPr/>
      </dsp:nvSpPr>
      <dsp:spPr>
        <a:xfrm>
          <a:off x="2310238" y="2892360"/>
          <a:ext cx="1171575" cy="1171575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000" b="1" kern="1200" dirty="0" smtClean="0">
              <a:solidFill>
                <a:schemeClr val="tx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000" kern="1200" dirty="0">
            <a:solidFill>
              <a:schemeClr val="tx1"/>
            </a:solidFill>
          </a:endParaRPr>
        </a:p>
      </dsp:txBody>
      <dsp:txXfrm>
        <a:off x="2481811" y="3063933"/>
        <a:ext cx="828429" cy="828429"/>
      </dsp:txXfrm>
    </dsp:sp>
    <dsp:sp modelId="{4119C9B2-F83F-4D3B-AEFB-DD708CC827D7}">
      <dsp:nvSpPr>
        <dsp:cNvPr id="0" name=""/>
        <dsp:cNvSpPr/>
      </dsp:nvSpPr>
      <dsp:spPr>
        <a:xfrm>
          <a:off x="3598971" y="2892360"/>
          <a:ext cx="1757362" cy="117157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bg1"/>
            </a:solidFill>
          </a:endParaRPr>
        </a:p>
        <a:p>
          <a:pPr marL="228600" lvl="1" indent="-228600" algn="l" defTabSz="12001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700" b="1" kern="1200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rPr>
            <a:t>添加标题</a:t>
          </a:r>
          <a:endParaRPr lang="zh-CN" altLang="en-US" sz="2700" kern="1200" dirty="0">
            <a:solidFill>
              <a:schemeClr val="bg1"/>
            </a:solidFill>
          </a:endParaRPr>
        </a:p>
      </dsp:txBody>
      <dsp:txXfrm>
        <a:off x="3598971" y="2892360"/>
        <a:ext cx="1757362" cy="117157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Process4">
  <dgm:title val=""/>
  <dgm:desc val=""/>
  <dgm:catLst>
    <dgm:cat type="process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tSp" refType="w"/>
      <dgm:constr type="h" for="ch" forName="tSp" refType="h" fact="0.15"/>
      <dgm:constr type="l" for="ch" forName="tSp"/>
      <dgm:constr type="t" for="ch" forName="tSp"/>
      <dgm:constr type="w" for="ch" forName="bSp" refType="w"/>
      <dgm:constr type="h" for="ch" forName="bSp" refType="h" fact="0.15"/>
      <dgm:constr type="l" for="ch" forName="bSp"/>
      <dgm:constr type="t" for="ch" forName="bSp" refType="h" fact="0.85"/>
      <dgm:constr type="w" for="ch" forName="process" refType="w"/>
      <dgm:constr type="h" for="ch" forName="process" refType="h" fact="0.7"/>
      <dgm:constr type="l" for="ch" forName="process"/>
      <dgm:constr type="t" for="ch" forName="process" refType="h" fact="0.15"/>
    </dgm:constrLst>
    <dgm:ruleLst/>
    <dgm:layoutNode name="t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bSp">
      <dgm:alg type="sp"/>
      <dgm:shape xmlns:r="http://schemas.openxmlformats.org/officeDocument/2006/relationships" r:blip="">
        <dgm:adjLst/>
      </dgm:shape>
      <dgm:presOf/>
      <dgm:constrLst/>
      <dgm:ruleLst/>
    </dgm:layoutNode>
    <dgm:layoutNode name="process">
      <dgm:choose name="Name1">
        <dgm:if name="Name2" func="var" arg="dir" op="equ" val="norm">
          <dgm:alg type="lin">
            <dgm:param type="linDir" val="fromL"/>
          </dgm:alg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1" refType="w"/>
        <dgm:constr type="w" for="ch" forName="composite2" refType="w" refFor="ch" refForName="composite1" op="equ"/>
        <dgm:constr type="h" for="ch" forName="composite1" refType="h"/>
        <dgm:constr type="h" for="ch" forName="composite2" refType="h" refFor="ch" refForName="composite1" op="equ"/>
        <dgm:constr type="primFontSz" for="des" forName="parentNode1" val="65"/>
        <dgm:constr type="primFontSz" for="des" forName="parentNode2" refType="primFontSz" refFor="des" refForName="parentNode1" op="equ"/>
        <dgm:constr type="secFontSz" for="des" forName="childNode1tx" val="65"/>
        <dgm:constr type="secFontSz" for="des" forName="childNode2tx" refType="secFontSz" refFor="des" refForName="childNode1tx" op="equ"/>
        <dgm:constr type="w" for="des" ptType="sibTrans" refType="w" refFor="ch" refForName="composite1" op="equ" fact="0.05"/>
      </dgm:constrLst>
      <dgm:ruleLst/>
      <dgm:forEach name="Name4" axis="ch" ptType="node" step="2">
        <dgm:layoutNode name="composite1">
          <dgm:alg type="composite">
            <dgm:param type="ar" val="0.943"/>
          </dgm:alg>
          <dgm:shape xmlns:r="http://schemas.openxmlformats.org/officeDocument/2006/relationships" r:blip="">
            <dgm:adjLst/>
          </dgm:shape>
          <dgm:presOf/>
          <dgm:choose name="Name5">
            <dgm:if name="Name6" func="var" arg="dir" op="equ" val="norm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 refType="w" fact="0.2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35"/>
              </dgm:constrLst>
            </dgm:if>
            <dgm:else name="Name7">
              <dgm:constrLst>
                <dgm:constr type="h" refType="w" fact="1.06"/>
                <dgm:constr type="w" for="ch" forName="dummyNode1" refType="w"/>
                <dgm:constr type="h" for="ch" forName="dummyNode1" refType="h"/>
                <dgm:constr type="t" for="ch" forName="dummyNode1"/>
                <dgm:constr type="l" for="ch" forName="dummyNode1"/>
                <dgm:constr type="w" for="ch" forName="childNode1" refType="w" fact="0.9"/>
                <dgm:constr type="h" for="ch" forName="childNode1" refType="h" fact="0.7"/>
                <dgm:constr type="t" for="ch" forName="childNode1" refType="h" fact="0.15"/>
                <dgm:constr type="l" for="ch" forName="childNode1" refType="w" fact="0.1"/>
                <dgm:constr type="w" for="ch" forName="childNode1tx" refType="w" fact="0.9"/>
                <dgm:constr type="h" for="ch" forName="childNode1tx" refType="h" fact="0.55"/>
                <dgm:constr type="t" for="ch" forName="childNode1tx" refType="h" fact="0.15"/>
                <dgm:constr type="l" for="ch" forName="childNode1tx" refType="w" fact="0.1"/>
                <dgm:constr type="w" for="ch" forName="parentNode1" refType="w" fact="0.8"/>
                <dgm:constr type="h" for="ch" forName="parentNode1" refType="h" fact="0.3"/>
                <dgm:constr type="t" for="ch" forName="parentNode1" refType="h" fact="0.7"/>
                <dgm:constr type="l" for="ch" forName="parentNode1"/>
                <dgm:constr type="w" for="ch" forName="connSite1" refType="w" fact="0.01"/>
                <dgm:constr type="h" for="ch" forName="connSite1" refType="h" fact="0.01"/>
                <dgm:constr type="t" for="ch" forName="connSite1"/>
                <dgm:constr type="l" for="ch" forName="connSite1" refType="w" fact="0.65"/>
              </dgm:constrLst>
            </dgm:else>
          </dgm:choose>
          <dgm:ruleLst/>
          <dgm:layoutNode name="dummyNode1">
            <dgm:alg type="sp"/>
            <dgm:shape xmlns:r="http://schemas.openxmlformats.org/officeDocument/2006/relationships" type="rect" r:blip="" hideGeom="1">
              <dgm:adjLst/>
            </dgm:shape>
            <dgm:presOf/>
            <dgm:constrLst/>
            <dgm:ruleLst/>
          </dgm:layoutNode>
          <dgm:layoutNode name="childNode1" styleLbl="bgAcc1">
            <dgm:varLst>
              <dgm:bulletEnabled val="1"/>
            </dgm:varLst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/>
            <dgm:ruleLst/>
          </dgm:layoutNode>
          <dgm:layoutNode name="childNode1tx" styleLbl="bgAcc1">
            <dgm:varLst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 axis="des" ptType="node"/>
            <dgm:constrLst>
              <dgm:constr type="secFontSz" val="65"/>
              <dgm:constr type="primFontSz" refType="secFontSz"/>
              <dgm:constr type="tMarg" refType="secFontSz" fact="0.15"/>
              <dgm:constr type="bMarg" refType="secFontSz" fact="0.15"/>
              <dgm:constr type="lMarg" refType="secFontSz" fact="0.15"/>
              <dgm:constr type="rMarg" refType="secFontSz" fact="0.15"/>
            </dgm:constrLst>
            <dgm:ruleLst>
              <dgm:rule type="secFontSz" val="5" fact="NaN" max="NaN"/>
            </dgm:ruleLst>
          </dgm:layoutNode>
          <dgm:layoutNode name="parentNode1" styleLbl="node1">
            <dgm:varLst>
              <dgm:chMax val="1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1"/>
              <dgm:constr type="bMarg" refType="primFontSz" fact="0.1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  <dgm:layoutNode name="connSite1" moveWith="childNode1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forEach name="Name8" axis="followSib" ptType="sibTrans" cnt="1">
          <dgm:layoutNode name="Name9">
            <dgm:alg type="conn">
              <dgm:param type="connRout" val="curve"/>
              <dgm:param type="srcNode" val="parentNode1"/>
              <dgm:param type="dstNode" val="connSite2"/>
              <dgm:param type="begPts" val="bCtr"/>
              <dgm:param type="endPts" val="bCtr"/>
            </dgm:alg>
            <dgm:shape xmlns:r="http://schemas.openxmlformats.org/officeDocument/2006/relationships" type="conn" r:blip="" zOrderOff="-2">
              <dgm:adjLst/>
            </dgm:shape>
            <dgm:presOf axis="self"/>
            <dgm:choose name="Name10">
              <dgm:if name="Name11" func="var" arg="dir" op="equ" val="norm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-1.15"/>
                  <dgm:constr type="begPad"/>
                  <dgm:constr type="endPad"/>
                </dgm:constrLst>
              </dgm:if>
              <dgm:else name="Name12">
                <dgm:constrLst>
                  <dgm:constr type="h" refType="w" fact="0.35"/>
                  <dgm:constr type="wArH" refType="h"/>
                  <dgm:constr type="hArH" refType="h"/>
                  <dgm:constr type="connDist"/>
                  <dgm:constr type="diam" refType="connDist" fact="1.15"/>
                  <dgm:constr type="begPad"/>
                  <dgm:constr type="endPad"/>
                </dgm:constrLst>
              </dgm:else>
            </dgm:choose>
            <dgm:ruleLst/>
          </dgm:layoutNode>
        </dgm:forEach>
        <dgm:forEach name="Name13" axis="followSib" ptType="node" cnt="1">
          <dgm:layoutNode name="composite2">
            <dgm:alg type="composite">
              <dgm:param type="ar" val="0.943"/>
            </dgm:alg>
            <dgm:shape xmlns:r="http://schemas.openxmlformats.org/officeDocument/2006/relationships" r:blip="">
              <dgm:adjLst/>
            </dgm:shape>
            <dgm:presOf/>
            <dgm:choose name="Name14">
              <dgm:if name="Name15" func="var" arg="dir" op="equ" val="norm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 refType="w" fact="0.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25"/>
                </dgm:constrLst>
              </dgm:if>
              <dgm:else name="Name16">
                <dgm:constrLst>
                  <dgm:constr type="h" refType="w" fact="1.06"/>
                  <dgm:constr type="w" for="ch" forName="dummyNode2" refType="w"/>
                  <dgm:constr type="h" for="ch" forName="dummyNode2" refType="h"/>
                  <dgm:constr type="t" for="ch" forName="dummyNode2"/>
                  <dgm:constr type="l" for="ch" forName="dummyNode2"/>
                  <dgm:constr type="w" for="ch" forName="childNode2" refType="w" fact="0.9"/>
                  <dgm:constr type="h" for="ch" forName="childNode2" refType="h" fact="0.7"/>
                  <dgm:constr type="t" for="ch" forName="childNode2" refType="h" fact="0.15"/>
                  <dgm:constr type="l" for="ch" forName="childNode2" refType="w" fact="0.1"/>
                  <dgm:constr type="w" for="ch" forName="childNode2tx" refType="w" fact="0.9"/>
                  <dgm:constr type="h" for="ch" forName="childNode2tx" refType="h" fact="0.55"/>
                  <dgm:constr type="t" for="ch" forName="childNode2tx" refType="h" fact="0.3"/>
                  <dgm:constr type="l" for="ch" forName="childNode2tx" refType="w" fact="0.1"/>
                  <dgm:constr type="w" for="ch" forName="parentNode2" refType="w" fact="0.8"/>
                  <dgm:constr type="h" for="ch" forName="parentNode2" refType="h" fact="0.3"/>
                  <dgm:constr type="t" for="ch" forName="parentNode2"/>
                  <dgm:constr type="l" for="ch" forName="parentNode2"/>
                  <dgm:constr type="w" for="ch" forName="connSite2" refType="w" fact="0.01"/>
                  <dgm:constr type="h" for="ch" forName="connSite2" refType="h" fact="0.01"/>
                  <dgm:constr type="t" for="ch" forName="connSite2" refType="h" fact="0.99"/>
                  <dgm:constr type="l" for="ch" forName="connSite2" refType="w" fact="0.85"/>
                </dgm:constrLst>
              </dgm:else>
            </dgm:choose>
            <dgm:ruleLst/>
            <dgm:layoutNode name="dummyNode2">
              <dgm:alg type="sp"/>
              <dgm:shape xmlns:r="http://schemas.openxmlformats.org/officeDocument/2006/relationships" type="rect" r:blip="" hideGeom="1">
                <dgm:adjLst/>
              </dgm:shape>
              <dgm:presOf/>
              <dgm:constrLst/>
              <dgm:ruleLst/>
            </dgm:layoutNode>
            <dgm:layoutNode name="childNode2" styleLbl="bgAcc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des" ptType="node"/>
              <dgm:constrLst/>
              <dgm:ruleLst/>
            </dgm:layoutNode>
            <dgm:layoutNode name="childNode2tx" styleLbl="bgAcc1">
              <dgm:varLst>
                <dgm:bulletEnabled val="1"/>
              </dgm:varLst>
              <dgm:alg type="tx">
                <dgm:param type="stBulletLvl" val="1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15"/>
                <dgm:constr type="bMarg" refType="secFontSz" fact="0.15"/>
                <dgm:constr type="lMarg" refType="secFontSz" fact="0.15"/>
                <dgm:constr type="rMarg" refType="secFontSz" fact="0.15"/>
              </dgm:constrLst>
              <dgm:ruleLst>
                <dgm:rule type="secFontSz" val="5" fact="NaN" max="NaN"/>
              </dgm:ruleLst>
            </dgm:layoutNode>
            <dgm:layoutNode name="parentNode2" styleLbl="node1">
              <dgm:varLst>
                <dgm:chMax val="0"/>
                <dgm:bulletEnabled val="1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connSite2" moveWith="childNode2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layoutNode>
          <dgm:forEach name="Name17" axis="followSib" ptType="sibTrans" cnt="1">
            <dgm:layoutNode name="Name18">
              <dgm:alg type="conn">
                <dgm:param type="connRout" val="curve"/>
                <dgm:param type="srcNode" val="parentNode2"/>
                <dgm:param type="dstNode" val="connSite1"/>
                <dgm:param type="begPts" val="tCtr"/>
                <dgm:param type="endPts" val="tCtr"/>
              </dgm:alg>
              <dgm:shape xmlns:r="http://schemas.openxmlformats.org/officeDocument/2006/relationships" type="conn" r:blip="" zOrderOff="-2">
                <dgm:adjLst/>
              </dgm:shape>
              <dgm:presOf axis="self"/>
              <dgm:choose name="Name19">
                <dgm:if name="Name20" func="var" arg="dir" op="equ" val="norm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1.15"/>
                    <dgm:constr type="begPad"/>
                    <dgm:constr type="endPad"/>
                  </dgm:constrLst>
                </dgm:if>
                <dgm:else name="Name21">
                  <dgm:constrLst>
                    <dgm:constr type="h" refType="w" fact="0.35"/>
                    <dgm:constr type="wArH" refType="h"/>
                    <dgm:constr type="hArH" refType="h"/>
                    <dgm:constr type="connDist"/>
                    <dgm:constr type="diam" refType="connDist" fact="-1.15"/>
                    <dgm:constr type="begPad"/>
                    <dgm:constr type="endPad"/>
                  </dgm:constrLst>
                </dgm:else>
              </dgm:choose>
              <dgm:ruleLst/>
            </dgm:layoutNode>
          </dgm:forEach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4">
  <dgm:title val=""/>
  <dgm:desc val=""/>
  <dgm:catLst>
    <dgm:cat type="process" pri="1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  <dgm:resizeHandles/>
    </dgm:varLst>
    <dgm:choose name="Name1">
      <dgm:if name="Name2" func="var" arg="dir" op="equ" val="norm">
        <dgm:alg type="snake">
          <dgm:param type="grDir" val="tL"/>
          <dgm:param type="flowDir" val="col"/>
          <dgm:param type="contDir" val="revDir"/>
          <dgm:param type="bkpt" val="bal"/>
        </dgm:alg>
      </dgm:if>
      <dgm:else name="Name3">
        <dgm:alg type="snake">
          <dgm:param type="grDir" val="tR"/>
          <dgm:param type="flowDir" val="col"/>
          <dgm:param type="contDir" val="revDir"/>
          <dgm:param type="bkpt" val="bal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fact="0.6"/>
      <dgm:constr type="h" for="ch" forName="sibTrans" refType="h" refFor="ch" refForName="compNode" op="equ" fact="0.25"/>
      <dgm:constr type="sp" refType="w" fact="0.33"/>
      <dgm:constr type="primFontSz" for="des" forName="node" op="equ" val="65"/>
    </dgm:constrLst>
    <dgm:ruleLst/>
    <dgm:forEach name="nodes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hoose name="Name4">
          <dgm:if name="Name5" axis="self" func="var" arg="dir" op="equ" val="norm">
            <dgm:constrLst>
              <dgm:constr type="l" for="ch" forName="dummyConnPt" refType="w" fact="0.2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if>
          <dgm:else name="Name6">
            <dgm:constrLst>
              <dgm:constr type="l" for="ch" forName="dummyConnPt" refType="w" fact="0.8"/>
              <dgm:constr type="t" for="ch" forName="dummyConnPt" refType="w" fact="0.145"/>
              <dgm:constr type="l" for="ch" forName="node"/>
              <dgm:constr type="t" for="ch" forName="node"/>
              <dgm:constr type="h" for="ch" forName="node" refType="h"/>
              <dgm:constr type="w" for="ch" forName="node" refType="w"/>
            </dgm:constrLst>
          </dgm:else>
        </dgm:choose>
        <dgm:ruleLst/>
        <dgm:layoutNode name="dummyConnPt" styleLbl="node1" moveWith="node">
          <dgm:alg type="sp"/>
          <dgm:shape xmlns:r="http://schemas.openxmlformats.org/officeDocument/2006/relationships" r:blip="">
            <dgm:adjLst/>
          </dgm:shape>
          <dgm:presOf/>
          <dgm:constrLst>
            <dgm:constr type="w" val="1"/>
            <dgm:constr type="h" val="1"/>
          </dgm:constrLst>
          <dgm:ruleLst/>
        </dgm:layoutNode>
        <dgm:layoutNode name="node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  <dgm:constr type="primFontSz" val="65"/>
          </dgm:constrLst>
          <dgm:ruleLst>
            <dgm:rule type="primFontSz" val="5" fact="NaN" max="NaN"/>
          </dgm:ruleLst>
        </dgm:layoutNode>
      </dgm:layoutNode>
      <dgm:forEach name="sibTransForEach" axis="followSib" cnt="1">
        <dgm:layoutNode name="sibTrans" styleLbl="bgSibTrans2D1">
          <dgm:choose name="Name7">
            <dgm:if name="Name8" axis="self" func="var" arg="dir" op="equ" val="norm">
              <dgm:alg type="conn">
                <dgm:param type="srcNode" val="dummyConnPt"/>
                <dgm:param type="dstNode" val="dummyConnPt"/>
                <dgm:param type="begPts" val="bCtr, midR, tCtr"/>
                <dgm:param type="endPts" val="tCtr, midL, bCtr"/>
                <dgm:param type="begSty" val="noArr"/>
                <dgm:param type="endSty" val="noArr"/>
              </dgm:alg>
            </dgm:if>
            <dgm:else name="Name9">
              <dgm:alg type="conn">
                <dgm:param type="srcNode" val="dummyConnPt"/>
                <dgm:param type="dstNode" val="dummyConnPt"/>
                <dgm:param type="begPts" val="bCtr, midL, tCtr"/>
                <dgm:param type="endPts" val="tCtr, midR, bCtr"/>
                <dgm:param type="begSty" val="noArr"/>
                <dgm:param type="endSty" val="noAr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/>
            <dgm:constr type="endPad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775357"/>
            <a:ext cx="7772400" cy="1225021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064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064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2000"/>
            </a:lvl1pPr>
            <a:lvl2pPr marL="380985" indent="0" algn="ctr">
              <a:buNone/>
              <a:defRPr sz="1667"/>
            </a:lvl2pPr>
            <a:lvl3pPr marL="761970" indent="0" algn="ctr">
              <a:buNone/>
              <a:defRPr sz="1500"/>
            </a:lvl3pPr>
            <a:lvl4pPr marL="1142954" indent="0" algn="ctr">
              <a:buNone/>
              <a:defRPr sz="1333"/>
            </a:lvl4pPr>
            <a:lvl5pPr marL="1523939" indent="0" algn="ctr">
              <a:buNone/>
              <a:defRPr sz="1333"/>
            </a:lvl5pPr>
            <a:lvl6pPr marL="1904924" indent="0" algn="ctr">
              <a:buNone/>
              <a:defRPr sz="1333"/>
            </a:lvl6pPr>
            <a:lvl7pPr marL="2285909" indent="0" algn="ctr">
              <a:buNone/>
              <a:defRPr sz="1333"/>
            </a:lvl7pPr>
            <a:lvl8pPr marL="2666893" indent="0" algn="ctr">
              <a:buNone/>
              <a:defRPr sz="1333"/>
            </a:lvl8pPr>
            <a:lvl9pPr marL="3047878" indent="0" algn="ctr">
              <a:buNone/>
              <a:defRPr sz="1333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9A6603D-70DC-4439-B69E-A79A7650959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A72014-0F5B-496C-B591-5EBCF30FDA4B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8190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D7CB4F0-30E0-4EC9-A4A9-C80E6ACC595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6F842AD-26F3-4087-A985-2F931D211D42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730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2000"/>
            </a:lvl1pPr>
            <a:lvl2pPr marL="380985" indent="0">
              <a:buNone/>
              <a:defRPr sz="1667"/>
            </a:lvl2pPr>
            <a:lvl3pPr marL="761970" indent="0">
              <a:buNone/>
              <a:defRPr sz="1500"/>
            </a:lvl3pPr>
            <a:lvl4pPr marL="1142954" indent="0">
              <a:buNone/>
              <a:defRPr sz="1333"/>
            </a:lvl4pPr>
            <a:lvl5pPr marL="1523939" indent="0">
              <a:buNone/>
              <a:defRPr sz="1333"/>
            </a:lvl5pPr>
            <a:lvl6pPr marL="1904924" indent="0">
              <a:buNone/>
              <a:defRPr sz="1333"/>
            </a:lvl6pPr>
            <a:lvl7pPr marL="2285909" indent="0">
              <a:buNone/>
              <a:defRPr sz="1333"/>
            </a:lvl7pPr>
            <a:lvl8pPr marL="2666893" indent="0">
              <a:buNone/>
              <a:defRPr sz="1333"/>
            </a:lvl8pPr>
            <a:lvl9pPr marL="3047878" indent="0">
              <a:buNone/>
              <a:defRPr sz="13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4D908-70C5-4F20-AA51-1E66260DAFF7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55233-BDB6-4C55-A850-DB804AFCB43A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7901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8DF88CE-7F2E-4703-99F6-2DB02FF52343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BF254B-058B-4102-AFEA-09B82E678968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780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8" y="304271"/>
            <a:ext cx="7886700" cy="1104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30239" y="1400969"/>
            <a:ext cx="3868737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30239" y="2087563"/>
            <a:ext cx="3868737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788" cy="686593"/>
          </a:xfrm>
        </p:spPr>
        <p:txBody>
          <a:bodyPr anchor="b"/>
          <a:lstStyle>
            <a:lvl1pPr marL="0" indent="0">
              <a:buNone/>
              <a:defRPr sz="2000" b="1"/>
            </a:lvl1pPr>
            <a:lvl2pPr marL="380985" indent="0">
              <a:buNone/>
              <a:defRPr sz="1667" b="1"/>
            </a:lvl2pPr>
            <a:lvl3pPr marL="761970" indent="0">
              <a:buNone/>
              <a:defRPr sz="1500" b="1"/>
            </a:lvl3pPr>
            <a:lvl4pPr marL="1142954" indent="0">
              <a:buNone/>
              <a:defRPr sz="1333" b="1"/>
            </a:lvl4pPr>
            <a:lvl5pPr marL="1523939" indent="0">
              <a:buNone/>
              <a:defRPr sz="1333" b="1"/>
            </a:lvl5pPr>
            <a:lvl6pPr marL="1904924" indent="0">
              <a:buNone/>
              <a:defRPr sz="1333" b="1"/>
            </a:lvl6pPr>
            <a:lvl7pPr marL="2285909" indent="0">
              <a:buNone/>
              <a:defRPr sz="1333" b="1"/>
            </a:lvl7pPr>
            <a:lvl8pPr marL="2666893" indent="0">
              <a:buNone/>
              <a:defRPr sz="1333" b="1"/>
            </a:lvl8pPr>
            <a:lvl9pPr marL="3047878" indent="0">
              <a:buNone/>
              <a:defRPr sz="1333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788" cy="3070490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6A75805-ED79-4FC0-BBF1-A46A744163E1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8B436C-C90F-4FD3-8E2A-E49421E6FEB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6907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65A4404-2B69-4F61-84FA-19D05814E956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D384C-EE51-4318-A85B-EEF7050023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541485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F3788FF-B72A-4C75-A635-A75ED61E8224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BFBBE5-D142-4930-A071-288F7491327E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223198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81000"/>
            <a:ext cx="2949575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788" y="822855"/>
            <a:ext cx="4629150" cy="4061354"/>
          </a:xfrm>
        </p:spPr>
        <p:txBody>
          <a:bodyPr/>
          <a:lstStyle>
            <a:lvl1pPr>
              <a:defRPr sz="2667"/>
            </a:lvl1pPr>
            <a:lvl2pPr>
              <a:defRPr sz="2333"/>
            </a:lvl2pPr>
            <a:lvl3pPr>
              <a:defRPr sz="2000"/>
            </a:lvl3pPr>
            <a:lvl4pPr>
              <a:defRPr sz="1667"/>
            </a:lvl4pPr>
            <a:lvl5pPr>
              <a:defRPr sz="1667"/>
            </a:lvl5pPr>
            <a:lvl6pPr>
              <a:defRPr sz="1667"/>
            </a:lvl6pPr>
            <a:lvl7pPr>
              <a:defRPr sz="1667"/>
            </a:lvl7pPr>
            <a:lvl8pPr>
              <a:defRPr sz="1667"/>
            </a:lvl8pPr>
            <a:lvl9pPr>
              <a:defRPr sz="1667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714500"/>
            <a:ext cx="2949575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C34B53D-08D9-4715-84F3-A01E427AF4B8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65965E-0EC1-4CA0-8301-E910D05C54B0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182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30239" y="381000"/>
            <a:ext cx="2949575" cy="1333500"/>
          </a:xfrm>
        </p:spPr>
        <p:txBody>
          <a:bodyPr anchor="b"/>
          <a:lstStyle>
            <a:lvl1pPr>
              <a:defRPr sz="2667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788" y="822855"/>
            <a:ext cx="4629150" cy="4061354"/>
          </a:xfrm>
        </p:spPr>
        <p:txBody>
          <a:bodyPr/>
          <a:lstStyle>
            <a:lvl1pPr marL="0" indent="0">
              <a:buNone/>
              <a:defRPr sz="2667"/>
            </a:lvl1pPr>
            <a:lvl2pPr marL="380985" indent="0">
              <a:buNone/>
              <a:defRPr sz="2333"/>
            </a:lvl2pPr>
            <a:lvl3pPr marL="761970" indent="0">
              <a:buNone/>
              <a:defRPr sz="2000"/>
            </a:lvl3pPr>
            <a:lvl4pPr marL="1142954" indent="0">
              <a:buNone/>
              <a:defRPr sz="1667"/>
            </a:lvl4pPr>
            <a:lvl5pPr marL="1523939" indent="0">
              <a:buNone/>
              <a:defRPr sz="1667"/>
            </a:lvl5pPr>
            <a:lvl6pPr marL="1904924" indent="0">
              <a:buNone/>
              <a:defRPr sz="1667"/>
            </a:lvl6pPr>
            <a:lvl7pPr marL="2285909" indent="0">
              <a:buNone/>
              <a:defRPr sz="1667"/>
            </a:lvl7pPr>
            <a:lvl8pPr marL="2666893" indent="0">
              <a:buNone/>
              <a:defRPr sz="1667"/>
            </a:lvl8pPr>
            <a:lvl9pPr marL="3047878" indent="0">
              <a:buNone/>
              <a:defRPr sz="1667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30239" y="1714500"/>
            <a:ext cx="2949575" cy="3176323"/>
          </a:xfrm>
        </p:spPr>
        <p:txBody>
          <a:bodyPr/>
          <a:lstStyle>
            <a:lvl1pPr marL="0" indent="0">
              <a:buNone/>
              <a:defRPr sz="1333"/>
            </a:lvl1pPr>
            <a:lvl2pPr marL="380985" indent="0">
              <a:buNone/>
              <a:defRPr sz="1167"/>
            </a:lvl2pPr>
            <a:lvl3pPr marL="761970" indent="0">
              <a:buNone/>
              <a:defRPr sz="1000"/>
            </a:lvl3pPr>
            <a:lvl4pPr marL="1142954" indent="0">
              <a:buNone/>
              <a:defRPr sz="833"/>
            </a:lvl4pPr>
            <a:lvl5pPr marL="1523939" indent="0">
              <a:buNone/>
              <a:defRPr sz="833"/>
            </a:lvl5pPr>
            <a:lvl6pPr marL="1904924" indent="0">
              <a:buNone/>
              <a:defRPr sz="833"/>
            </a:lvl6pPr>
            <a:lvl7pPr marL="2285909" indent="0">
              <a:buNone/>
              <a:defRPr sz="833"/>
            </a:lvl7pPr>
            <a:lvl8pPr marL="2666893" indent="0">
              <a:buNone/>
              <a:defRPr sz="833"/>
            </a:lvl8pPr>
            <a:lvl9pPr marL="3047878" indent="0">
              <a:buNone/>
              <a:defRPr sz="833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58BBC5-0A67-4CED-B2C3-7C9536AB43C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772492-12A1-4328-8803-ED19539CFAA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029301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3173B2-1C57-4A1A-8A8A-B7B068A8312D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37D055-A9EA-4FA3-9A75-0580F5A0CC45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4238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C1D3A8D-8767-4F26-A44D-B17E0D39DE4B}" type="datetime1">
              <a:rPr lang="zh-CN" altLang="en-US">
                <a:solidFill>
                  <a:srgbClr val="000000"/>
                </a:solidFill>
              </a:rPr>
              <a:pPr/>
              <a:t>2015/2/9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1458EA-2117-4278-A256-DA5BF8665CB6}" type="slidenum">
              <a:rPr lang="zh-CN" alt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516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9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111250"/>
            <a:ext cx="4038600" cy="3143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3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30" y="1279263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30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5" y="227543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5" y="1195919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42BD1-BD69-4ACB-94A4-E1684D9109EC}" type="datetimeFigureOut">
              <a:rPr lang="zh-CN" altLang="en-US" smtClean="0"/>
              <a:t>2015/2/9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5296961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5296961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08FBFD-95A6-4AE9-9ACC-506536781828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28865"/>
            <a:ext cx="8229600" cy="95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单击此处编辑母版标题样式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33500"/>
            <a:ext cx="8229600" cy="3771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smtClean="0"/>
              <a:t>单击此处编辑母版文本样式</a:t>
            </a:r>
          </a:p>
          <a:p>
            <a:pPr lvl="1"/>
            <a:r>
              <a:rPr lang="zh-CN" smtClean="0"/>
              <a:t>第二级</a:t>
            </a:r>
          </a:p>
          <a:p>
            <a:pPr lvl="2"/>
            <a:r>
              <a:rPr lang="zh-CN" smtClean="0"/>
              <a:t>第三级</a:t>
            </a:r>
          </a:p>
          <a:p>
            <a:pPr lvl="3"/>
            <a:r>
              <a:rPr lang="zh-CN" smtClean="0"/>
              <a:t>第四级</a:t>
            </a:r>
          </a:p>
          <a:p>
            <a:pPr lvl="4"/>
            <a:r>
              <a:rPr lang="zh-CN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204354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16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3BA4F5BA-2273-4211-95F9-CD36E9F8D66F}" type="datetime1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2015/2/9</a:t>
            </a:fld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5204354"/>
            <a:ext cx="2895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16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endParaRPr lang="en-US" smtClean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5204354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167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fld id="{B5B92394-12D8-424E-8836-0548A620A32D}" type="slidenum">
              <a:rPr lang="zh-CN" altLang="en-US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t>‹#›</a:t>
            </a:fld>
            <a:endParaRPr lang="en-US" smtClea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9356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3667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380985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761970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142954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523939" algn="ctr" rtl="0" fontAlgn="base">
        <a:spcBef>
          <a:spcPct val="0"/>
        </a:spcBef>
        <a:spcAft>
          <a:spcPct val="0"/>
        </a:spcAft>
        <a:defRPr sz="3667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85739" indent="-285739" algn="l" rtl="0" fontAlgn="base">
        <a:spcBef>
          <a:spcPct val="20000"/>
        </a:spcBef>
        <a:spcAft>
          <a:spcPct val="0"/>
        </a:spcAft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1pPr>
      <a:lvl2pPr marL="619100" indent="-238115" algn="l" rtl="0" eaLnBrk="0" fontAlgn="base" hangingPunct="0">
        <a:spcBef>
          <a:spcPct val="20000"/>
        </a:spcBef>
        <a:spcAft>
          <a:spcPct val="0"/>
        </a:spcAft>
        <a:buChar char="–"/>
        <a:defRPr sz="2333" kern="1200">
          <a:solidFill>
            <a:schemeClr val="tx1"/>
          </a:solidFill>
          <a:latin typeface="+mn-lt"/>
          <a:ea typeface="+mn-ea"/>
          <a:cs typeface="+mn-cs"/>
        </a:defRPr>
      </a:lvl2pPr>
      <a:lvl3pPr marL="952462" indent="-190492" algn="l" rtl="0" eaLnBrk="0" fontAlgn="base" hangingPunct="0">
        <a:spcBef>
          <a:spcPct val="20000"/>
        </a:spcBef>
        <a:spcAft>
          <a:spcPct val="0"/>
        </a:spcAft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33447" indent="-190492" algn="l" rtl="0" eaLnBrk="0" fontAlgn="base" hangingPunct="0">
        <a:spcBef>
          <a:spcPct val="20000"/>
        </a:spcBef>
        <a:spcAft>
          <a:spcPct val="0"/>
        </a:spcAft>
        <a:buChar char="–"/>
        <a:defRPr sz="1667" kern="1200">
          <a:solidFill>
            <a:schemeClr val="tx1"/>
          </a:solidFill>
          <a:latin typeface="+mn-lt"/>
          <a:ea typeface="+mn-ea"/>
          <a:cs typeface="+mn-cs"/>
        </a:defRPr>
      </a:lvl4pPr>
      <a:lvl5pPr marL="1714431" indent="-190492" algn="l" rtl="0" eaLnBrk="0" fontAlgn="base" hangingPunct="0">
        <a:spcBef>
          <a:spcPct val="20000"/>
        </a:spcBef>
        <a:spcAft>
          <a:spcPct val="0"/>
        </a:spcAft>
        <a:buChar char="»"/>
        <a:defRPr sz="1667" kern="1200">
          <a:solidFill>
            <a:schemeClr val="tx1"/>
          </a:solidFill>
          <a:latin typeface="+mn-lt"/>
          <a:ea typeface="+mn-ea"/>
          <a:cs typeface="+mn-cs"/>
        </a:defRPr>
      </a:lvl5pPr>
      <a:lvl6pPr marL="209541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476401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857386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238370" indent="-190492" algn="l" defTabSz="761970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380985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2pPr>
      <a:lvl3pPr marL="761970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14295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2393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04924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85909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66893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47878" algn="l" defTabSz="761970" rtl="0" eaLnBrk="1" latinLnBrk="0" hangingPunct="1"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eeppt.com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lidan\Desktop\未标题-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285864"/>
            <a:ext cx="3643338" cy="51563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145196" y="1928808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500034" y="428610"/>
            <a:ext cx="357190" cy="50006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28666" y="46701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4" name="泪滴形 3"/>
          <p:cNvSpPr/>
          <p:nvPr/>
        </p:nvSpPr>
        <p:spPr>
          <a:xfrm>
            <a:off x="2071670" y="1857368"/>
            <a:ext cx="714380" cy="714380"/>
          </a:xfrm>
          <a:prstGeom prst="teardrop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500" b="1" dirty="0" smtClean="0"/>
              <a:t>01</a:t>
            </a:r>
            <a:endParaRPr lang="zh-CN" altLang="en-US" sz="2500" b="1" dirty="0"/>
          </a:p>
        </p:txBody>
      </p:sp>
      <p:sp>
        <p:nvSpPr>
          <p:cNvPr id="5" name="圆角矩形 4"/>
          <p:cNvSpPr/>
          <p:nvPr/>
        </p:nvSpPr>
        <p:spPr>
          <a:xfrm>
            <a:off x="2857488" y="1857368"/>
            <a:ext cx="3929090" cy="714380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" name="泪滴形 5"/>
          <p:cNvSpPr/>
          <p:nvPr/>
        </p:nvSpPr>
        <p:spPr>
          <a:xfrm>
            <a:off x="2071670" y="2786062"/>
            <a:ext cx="714380" cy="714380"/>
          </a:xfrm>
          <a:prstGeom prst="teardrop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500" b="1" dirty="0" smtClean="0"/>
              <a:t>02</a:t>
            </a:r>
            <a:endParaRPr lang="zh-CN" altLang="en-US" sz="2500" b="1" dirty="0"/>
          </a:p>
        </p:txBody>
      </p:sp>
      <p:sp>
        <p:nvSpPr>
          <p:cNvPr id="7" name="圆角矩形 6"/>
          <p:cNvSpPr/>
          <p:nvPr/>
        </p:nvSpPr>
        <p:spPr>
          <a:xfrm>
            <a:off x="2857488" y="2786062"/>
            <a:ext cx="3929090" cy="714380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泪滴形 7"/>
          <p:cNvSpPr/>
          <p:nvPr/>
        </p:nvSpPr>
        <p:spPr>
          <a:xfrm>
            <a:off x="2071670" y="3714756"/>
            <a:ext cx="714380" cy="714380"/>
          </a:xfrm>
          <a:prstGeom prst="teardrop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sz="2500" b="1" dirty="0" smtClean="0"/>
              <a:t>03</a:t>
            </a:r>
            <a:endParaRPr lang="zh-CN" altLang="en-US" sz="2500" b="1" dirty="0"/>
          </a:p>
        </p:txBody>
      </p:sp>
      <p:sp>
        <p:nvSpPr>
          <p:cNvPr id="9" name="圆角矩形 8"/>
          <p:cNvSpPr/>
          <p:nvPr/>
        </p:nvSpPr>
        <p:spPr>
          <a:xfrm>
            <a:off x="2857488" y="3714756"/>
            <a:ext cx="3929090" cy="714380"/>
          </a:xfrm>
          <a:prstGeom prst="roundRect">
            <a:avLst/>
          </a:prstGeom>
          <a:ln>
            <a:noFill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latin typeface="微软雅黑" pitchFamily="34" charset="-122"/>
                <a:ea typeface="微软雅黑" pitchFamily="34" charset="-122"/>
              </a:rPr>
              <a:t>添加标题文字</a:t>
            </a:r>
            <a:endParaRPr lang="zh-CN" altLang="en-US" sz="2400" b="1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500034" y="428610"/>
            <a:ext cx="357190" cy="50006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28666" y="46701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10" name="图示 9"/>
          <p:cNvGraphicFramePr/>
          <p:nvPr/>
        </p:nvGraphicFramePr>
        <p:xfrm>
          <a:off x="-571536" y="10795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5357822" y="1357303"/>
            <a:ext cx="272382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  <a:endParaRPr lang="en-US" altLang="zh-CN" b="1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500034" y="428610"/>
            <a:ext cx="357190" cy="50006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28666" y="46701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示 7"/>
          <p:cNvGraphicFramePr/>
          <p:nvPr/>
        </p:nvGraphicFramePr>
        <p:xfrm>
          <a:off x="1524000" y="785800"/>
          <a:ext cx="6477024" cy="43180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500034" y="428610"/>
            <a:ext cx="357190" cy="50006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28666" y="46701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" name="图示 6"/>
          <p:cNvGraphicFramePr/>
          <p:nvPr/>
        </p:nvGraphicFramePr>
        <p:xfrm>
          <a:off x="1571604" y="1008078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右箭头 1"/>
          <p:cNvSpPr/>
          <p:nvPr/>
        </p:nvSpPr>
        <p:spPr>
          <a:xfrm>
            <a:off x="500034" y="428610"/>
            <a:ext cx="357190" cy="500066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TextBox 2"/>
          <p:cNvSpPr txBox="1"/>
          <p:nvPr/>
        </p:nvSpPr>
        <p:spPr>
          <a:xfrm>
            <a:off x="928666" y="467011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添加目录标题</a:t>
            </a:r>
            <a:endParaRPr lang="zh-CN" altLang="en-US" sz="24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5" name="图示 4"/>
          <p:cNvGraphicFramePr/>
          <p:nvPr/>
        </p:nvGraphicFramePr>
        <p:xfrm>
          <a:off x="3000364" y="1079516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00038" y="1428741"/>
            <a:ext cx="272382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  <a:endParaRPr lang="en-US" altLang="zh-CN" b="1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b="1" dirty="0" smtClean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时尚质感设计师演讲模板</a:t>
            </a:r>
          </a:p>
          <a:p>
            <a:pPr>
              <a:lnSpc>
                <a:spcPct val="150000"/>
              </a:lnSpc>
            </a:pPr>
            <a:endParaRPr lang="zh-CN" altLang="en-US" b="1" dirty="0" smtClean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</a:pPr>
            <a:endParaRPr lang="zh-CN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2699792" y="2137420"/>
            <a:ext cx="44165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6600" b="1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谢谢观看！</a:t>
            </a:r>
            <a:endParaRPr lang="en-US" altLang="zh-CN" sz="6600" b="1" dirty="0">
              <a:solidFill>
                <a:schemeClr val="bg1">
                  <a:lumMod val="95000"/>
                </a:schemeClr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7358205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762001" y="0"/>
            <a:ext cx="7055644" cy="5715000"/>
            <a:chOff x="0" y="0"/>
            <a:chExt cx="13333" cy="10800"/>
          </a:xfrm>
        </p:grpSpPr>
        <p:sp>
          <p:nvSpPr>
            <p:cNvPr id="3075" name="矩形 4"/>
            <p:cNvSpPr>
              <a:spLocks noChangeArrowheads="1"/>
            </p:cNvSpPr>
            <p:nvPr/>
          </p:nvSpPr>
          <p:spPr bwMode="auto">
            <a:xfrm>
              <a:off x="0" y="0"/>
              <a:ext cx="12623" cy="1144"/>
            </a:xfrm>
            <a:prstGeom prst="rect">
              <a:avLst/>
            </a:prstGeom>
            <a:solidFill>
              <a:srgbClr val="C3D69B">
                <a:alpha val="64999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buNone/>
              </a:pPr>
              <a:r>
                <a:rPr lang="zh-CN" altLang="en-US" sz="3333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欢迎访问PPT之家--- eeppt.com </a:t>
              </a:r>
              <a:endParaRPr lang="en-US" sz="3333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pic>
          <p:nvPicPr>
            <p:cNvPr id="3076" name="Picture 4" descr="http://www.elixirinteractive.com/LookFeel/elixirinteractive.com/images/headers/brand-awareness.jpg">
              <a:hlinkClick r:id="rId2"/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00"/>
              <a:ext cx="13333" cy="81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7" name="TextBox 7"/>
            <p:cNvSpPr txBox="1">
              <a:spLocks noChangeArrowheads="1"/>
            </p:cNvSpPr>
            <p:nvPr/>
          </p:nvSpPr>
          <p:spPr bwMode="auto">
            <a:xfrm rot="20927010">
              <a:off x="3005" y="5605"/>
              <a:ext cx="7350" cy="17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fontAlgn="base" hangingPunct="1">
                <a:spcBef>
                  <a:spcPts val="1500"/>
                </a:spcBef>
                <a:spcAft>
                  <a:spcPct val="0"/>
                </a:spcAft>
              </a:pPr>
              <a:r>
                <a:rPr lang="zh-CN" altLang="en-US" sz="2667" b="1">
                  <a:solidFill>
                    <a:srgbClr val="0070C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免费ppt模板下载</a:t>
              </a:r>
              <a:r>
                <a:rPr lang="en-US" sz="2667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www.</a:t>
              </a:r>
              <a:r>
                <a:rPr lang="zh-CN" altLang="en-US" sz="2667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eeppt</a:t>
              </a:r>
              <a:r>
                <a:rPr lang="en-US" sz="2667" b="1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hlinkClick r:id="rId2"/>
                </a:rPr>
                <a:t>.com</a:t>
              </a:r>
              <a:endParaRPr lang="en-US" sz="2667" b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23942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FDEF3"/>
      </a:accent1>
      <a:accent2>
        <a:srgbClr val="333399"/>
      </a:accent2>
      <a:accent3>
        <a:srgbClr val="FFFFFF"/>
      </a:accent3>
      <a:accent4>
        <a:srgbClr val="000000"/>
      </a:accent4>
      <a:accent5>
        <a:srgbClr val="E4ECF8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FDEF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4ECF8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7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9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191</Words>
  <Application>Microsoft Office PowerPoint</Application>
  <PresentationFormat>全屏显示(16:10)</PresentationFormat>
  <Paragraphs>61</Paragraphs>
  <Slides>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宋体</vt:lpstr>
      <vt:lpstr>微软雅黑</vt:lpstr>
      <vt:lpstr>Arial</vt:lpstr>
      <vt:lpstr>Calibri</vt:lpstr>
      <vt:lpstr>Office 主题</vt:lpstr>
      <vt:lpstr>默认设计模板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lidan</dc:creator>
  <cp:lastModifiedBy>a</cp:lastModifiedBy>
  <cp:revision>19</cp:revision>
  <dcterms:created xsi:type="dcterms:W3CDTF">2013-10-31T07:35:49Z</dcterms:created>
  <dcterms:modified xsi:type="dcterms:W3CDTF">2015-02-09T03:20:01Z</dcterms:modified>
</cp:coreProperties>
</file>