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62" r:id="rId3"/>
    <p:sldId id="257" r:id="rId4"/>
    <p:sldId id="258" r:id="rId5"/>
    <p:sldId id="259" r:id="rId6"/>
    <p:sldId id="260" r:id="rId7"/>
    <p:sldId id="261" r:id="rId8"/>
    <p:sldId id="263" r:id="rId9"/>
  </p:sldIdLst>
  <p:sldSz cx="9144000" cy="5715000" type="screen16x1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216" y="-132"/>
      </p:cViewPr>
      <p:guideLst>
        <p:guide orient="horz" pos="18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775357"/>
            <a:ext cx="7772400" cy="1225021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0585D-D167-4C89-8D08-AFEE3D9467AB}" type="datetimeFigureOut">
              <a:rPr lang="zh-CN" altLang="en-US" smtClean="0"/>
              <a:pPr/>
              <a:t>2015/2/9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C358-18AA-41B7-8350-D28130093E3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0585D-D167-4C89-8D08-AFEE3D9467AB}" type="datetimeFigureOut">
              <a:rPr lang="zh-CN" altLang="en-US" smtClean="0"/>
              <a:pPr/>
              <a:t>2015/2/9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C358-18AA-41B7-8350-D28130093E3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90500"/>
            <a:ext cx="2057400" cy="40640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90500"/>
            <a:ext cx="6019800" cy="40640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0585D-D167-4C89-8D08-AFEE3D9467AB}" type="datetimeFigureOut">
              <a:rPr lang="zh-CN" altLang="en-US" smtClean="0"/>
              <a:pPr/>
              <a:t>2015/2/9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C358-18AA-41B7-8350-D28130093E3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935302"/>
            <a:ext cx="6858000" cy="1989667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001698"/>
            <a:ext cx="6858000" cy="1379802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A6603D-70DC-4439-B69E-A79A76509597}" type="datetime1">
              <a:rPr lang="zh-CN" altLang="en-US">
                <a:solidFill>
                  <a:srgbClr val="000000"/>
                </a:solidFill>
              </a:rPr>
              <a:pPr/>
              <a:t>2015/2/9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A72014-0F5B-496C-B591-5EBCF30FDA4B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88858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7CB4F0-30E0-4EC9-A4A9-C80E6ACC5954}" type="datetime1">
              <a:rPr lang="zh-CN" altLang="en-US">
                <a:solidFill>
                  <a:srgbClr val="000000"/>
                </a:solidFill>
              </a:rPr>
              <a:pPr/>
              <a:t>2015/2/9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F842AD-26F3-4087-A985-2F931D211D42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85203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424782"/>
            <a:ext cx="7886700" cy="2377281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824553"/>
            <a:ext cx="7886700" cy="1250156"/>
          </a:xfrm>
        </p:spPr>
        <p:txBody>
          <a:bodyPr/>
          <a:lstStyle>
            <a:lvl1pPr marL="0" indent="0">
              <a:buNone/>
              <a:defRPr sz="2000"/>
            </a:lvl1pPr>
            <a:lvl2pPr marL="380985" indent="0">
              <a:buNone/>
              <a:defRPr sz="1667"/>
            </a:lvl2pPr>
            <a:lvl3pPr marL="761970" indent="0">
              <a:buNone/>
              <a:defRPr sz="1500"/>
            </a:lvl3pPr>
            <a:lvl4pPr marL="1142954" indent="0">
              <a:buNone/>
              <a:defRPr sz="1333"/>
            </a:lvl4pPr>
            <a:lvl5pPr marL="1523939" indent="0">
              <a:buNone/>
              <a:defRPr sz="1333"/>
            </a:lvl5pPr>
            <a:lvl6pPr marL="1904924" indent="0">
              <a:buNone/>
              <a:defRPr sz="1333"/>
            </a:lvl6pPr>
            <a:lvl7pPr marL="2285909" indent="0">
              <a:buNone/>
              <a:defRPr sz="1333"/>
            </a:lvl7pPr>
            <a:lvl8pPr marL="2666893" indent="0">
              <a:buNone/>
              <a:defRPr sz="1333"/>
            </a:lvl8pPr>
            <a:lvl9pPr marL="3047878" indent="0">
              <a:buNone/>
              <a:defRPr sz="1333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B4D908-70C5-4F20-AA51-1E66260DAFF7}" type="datetime1">
              <a:rPr lang="zh-CN" altLang="en-US">
                <a:solidFill>
                  <a:srgbClr val="000000"/>
                </a:solidFill>
              </a:rPr>
              <a:pPr/>
              <a:t>2015/2/9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A55233-BDB6-4C55-A850-DB804AFCB43A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97088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63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63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8DF88CE-7F2E-4703-99F6-2DB02FF52343}" type="datetime1">
              <a:rPr lang="zh-CN" altLang="en-US">
                <a:solidFill>
                  <a:srgbClr val="000000"/>
                </a:solidFill>
              </a:rPr>
              <a:pPr/>
              <a:t>2015/2/9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BF254B-058B-4102-AFEA-09B82E678968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63291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04271"/>
            <a:ext cx="7886700" cy="110463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9" y="1400969"/>
            <a:ext cx="3868737" cy="686593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9" y="2087563"/>
            <a:ext cx="3868737" cy="307049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400969"/>
            <a:ext cx="3887788" cy="686593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087563"/>
            <a:ext cx="3887788" cy="307049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6A75805-ED79-4FC0-BBF1-A46A744163E1}" type="datetime1">
              <a:rPr lang="zh-CN" altLang="en-US">
                <a:solidFill>
                  <a:srgbClr val="000000"/>
                </a:solidFill>
              </a:rPr>
              <a:pPr/>
              <a:t>2015/2/9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8B436C-C90F-4FD3-8E2A-E49421E6FEBE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87367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5A4404-2B69-4F61-84FA-19D05814E956}" type="datetime1">
              <a:rPr lang="zh-CN" altLang="en-US">
                <a:solidFill>
                  <a:srgbClr val="000000"/>
                </a:solidFill>
              </a:rPr>
              <a:pPr/>
              <a:t>2015/2/9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BD384C-EE51-4318-A85B-EEF7050023B0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04681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F3788FF-B72A-4C75-A635-A75ED61E8224}" type="datetime1">
              <a:rPr lang="zh-CN" altLang="en-US">
                <a:solidFill>
                  <a:srgbClr val="000000"/>
                </a:solidFill>
              </a:rPr>
              <a:pPr/>
              <a:t>2015/2/9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BFBBE5-D142-4930-A071-288F7491327E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42370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9" y="381000"/>
            <a:ext cx="2949575" cy="13335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822855"/>
            <a:ext cx="4629150" cy="4061354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9" y="1714500"/>
            <a:ext cx="2949575" cy="3176323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C34B53D-08D9-4715-84F3-A01E427AF4B8}" type="datetime1">
              <a:rPr lang="zh-CN" altLang="en-US">
                <a:solidFill>
                  <a:srgbClr val="000000"/>
                </a:solidFill>
              </a:rPr>
              <a:pPr/>
              <a:t>2015/2/9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65965E-0EC1-4CA0-8301-E910D05C54B0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34497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0585D-D167-4C89-8D08-AFEE3D9467AB}" type="datetimeFigureOut">
              <a:rPr lang="zh-CN" altLang="en-US" smtClean="0"/>
              <a:pPr/>
              <a:t>2015/2/9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C358-18AA-41B7-8350-D28130093E3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9" y="381000"/>
            <a:ext cx="2949575" cy="13335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822855"/>
            <a:ext cx="4629150" cy="4061354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9" y="1714500"/>
            <a:ext cx="2949575" cy="3176323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C58BBC5-0A67-4CED-B2C3-7C9536AB43CD}" type="datetime1">
              <a:rPr lang="zh-CN" altLang="en-US">
                <a:solidFill>
                  <a:srgbClr val="000000"/>
                </a:solidFill>
              </a:rPr>
              <a:pPr/>
              <a:t>2015/2/9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772492-12A1-4328-8803-ED19539CFAA5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42834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3173B2-1C57-4A1A-8A8A-B7B068A8312D}" type="datetime1">
              <a:rPr lang="zh-CN" altLang="en-US">
                <a:solidFill>
                  <a:srgbClr val="000000"/>
                </a:solidFill>
              </a:rPr>
              <a:pPr/>
              <a:t>2015/2/9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37D055-A9EA-4FA3-9A75-0580F5A0CC45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00037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28865"/>
            <a:ext cx="2057400" cy="487627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28865"/>
            <a:ext cx="6019800" cy="487627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1D3A8D-8767-4F26-A44D-B17E0D39DE4B}" type="datetime1">
              <a:rPr lang="zh-CN" altLang="en-US">
                <a:solidFill>
                  <a:srgbClr val="000000"/>
                </a:solidFill>
              </a:rPr>
              <a:pPr/>
              <a:t>2015/2/9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1458EA-2117-4278-A256-DA5BF8665CB6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7920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672419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0585D-D167-4C89-8D08-AFEE3D9467AB}" type="datetimeFigureOut">
              <a:rPr lang="zh-CN" altLang="en-US" smtClean="0"/>
              <a:pPr/>
              <a:t>2015/2/9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C358-18AA-41B7-8350-D28130093E3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0585D-D167-4C89-8D08-AFEE3D9467AB}" type="datetimeFigureOut">
              <a:rPr lang="zh-CN" altLang="en-US" smtClean="0"/>
              <a:pPr/>
              <a:t>2015/2/9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C358-18AA-41B7-8350-D28130093E3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79263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30" y="1279263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30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0585D-D167-4C89-8D08-AFEE3D9467AB}" type="datetimeFigureOut">
              <a:rPr lang="zh-CN" altLang="en-US" smtClean="0"/>
              <a:pPr/>
              <a:t>2015/2/9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C358-18AA-41B7-8350-D28130093E3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0585D-D167-4C89-8D08-AFEE3D9467AB}" type="datetimeFigureOut">
              <a:rPr lang="zh-CN" altLang="en-US" smtClean="0"/>
              <a:pPr/>
              <a:t>2015/2/9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C358-18AA-41B7-8350-D28130093E3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0585D-D167-4C89-8D08-AFEE3D9467AB}" type="datetimeFigureOut">
              <a:rPr lang="zh-CN" altLang="en-US" smtClean="0"/>
              <a:pPr/>
              <a:t>2015/2/9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C358-18AA-41B7-8350-D28130093E3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5" y="227543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5" y="1195919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0585D-D167-4C89-8D08-AFEE3D9467AB}" type="datetimeFigureOut">
              <a:rPr lang="zh-CN" altLang="en-US" smtClean="0"/>
              <a:pPr/>
              <a:t>2015/2/9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C358-18AA-41B7-8350-D28130093E3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0585D-D167-4C89-8D08-AFEE3D9467AB}" type="datetimeFigureOut">
              <a:rPr lang="zh-CN" altLang="en-US" smtClean="0"/>
              <a:pPr/>
              <a:t>2015/2/9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C358-18AA-41B7-8350-D28130093E3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5296961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A0585D-D167-4C89-8D08-AFEE3D9467AB}" type="datetimeFigureOut">
              <a:rPr lang="zh-CN" altLang="en-US" smtClean="0"/>
              <a:pPr/>
              <a:t>2015/2/9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5296961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5296961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4C358-18AA-41B7-8350-D28130093E3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865"/>
            <a:ext cx="82296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33500"/>
            <a:ext cx="8229600" cy="3771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5204354"/>
            <a:ext cx="2133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167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fld id="{3BA4F5BA-2273-4211-95F9-CD36E9F8D66F}" type="datetime1">
              <a:rPr lang="zh-CN" alt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t>2015/2/9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5204354"/>
            <a:ext cx="2895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167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5204354"/>
            <a:ext cx="2133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167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fld id="{B5B92394-12D8-424E-8836-0548A620A32D}" type="slidenum">
              <a:rPr lang="zh-CN" alt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t>‹#›</a:t>
            </a:fld>
            <a:endParaRPr lang="en-U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42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667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67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3667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3667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3667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380985" algn="ctr" rtl="0" fontAlgn="base">
        <a:spcBef>
          <a:spcPct val="0"/>
        </a:spcBef>
        <a:spcAft>
          <a:spcPct val="0"/>
        </a:spcAft>
        <a:defRPr sz="3667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761970" algn="ctr" rtl="0" fontAlgn="base">
        <a:spcBef>
          <a:spcPct val="0"/>
        </a:spcBef>
        <a:spcAft>
          <a:spcPct val="0"/>
        </a:spcAft>
        <a:defRPr sz="3667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142954" algn="ctr" rtl="0" fontAlgn="base">
        <a:spcBef>
          <a:spcPct val="0"/>
        </a:spcBef>
        <a:spcAft>
          <a:spcPct val="0"/>
        </a:spcAft>
        <a:defRPr sz="3667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523939" algn="ctr" rtl="0" fontAlgn="base">
        <a:spcBef>
          <a:spcPct val="0"/>
        </a:spcBef>
        <a:spcAft>
          <a:spcPct val="0"/>
        </a:spcAft>
        <a:defRPr sz="3667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285739" indent="-285739" algn="l" rtl="0" fontAlgn="base">
        <a:spcBef>
          <a:spcPct val="20000"/>
        </a:spcBef>
        <a:spcAft>
          <a:spcPct val="0"/>
        </a:spcAft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1pPr>
      <a:lvl2pPr marL="619100" indent="-238115" algn="l" rtl="0" eaLnBrk="0" fontAlgn="base" hangingPunct="0">
        <a:spcBef>
          <a:spcPct val="20000"/>
        </a:spcBef>
        <a:spcAft>
          <a:spcPct val="0"/>
        </a:spcAft>
        <a:buChar char="–"/>
        <a:defRPr sz="2333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rtl="0" eaLnBrk="0" fontAlgn="base" hangingPunct="0">
        <a:spcBef>
          <a:spcPct val="20000"/>
        </a:spcBef>
        <a:spcAft>
          <a:spcPct val="0"/>
        </a:spcAft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rtl="0" eaLnBrk="0" fontAlgn="base" hangingPunct="0">
        <a:spcBef>
          <a:spcPct val="20000"/>
        </a:spcBef>
        <a:spcAft>
          <a:spcPct val="0"/>
        </a:spcAft>
        <a:buChar char="–"/>
        <a:defRPr sz="1667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rtl="0" eaLnBrk="0" fontAlgn="base" hangingPunct="0">
        <a:spcBef>
          <a:spcPct val="20000"/>
        </a:spcBef>
        <a:spcAft>
          <a:spcPct val="0"/>
        </a:spcAft>
        <a:buChar char="»"/>
        <a:defRPr sz="1667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eeppt.com" TargetMode="Externa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5720" y="1883629"/>
            <a:ext cx="434285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微软雅黑" pitchFamily="34" charset="-122"/>
                <a:ea typeface="微软雅黑" pitchFamily="34" charset="-122"/>
              </a:rPr>
              <a:t>POWERPOINT</a:t>
            </a:r>
            <a:endParaRPr lang="zh-CN" altLang="en-US" sz="4800" dirty="0">
              <a:solidFill>
                <a:schemeClr val="accent1">
                  <a:lumMod val="40000"/>
                  <a:lumOff val="6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8566" y="2571748"/>
            <a:ext cx="34676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微软雅黑" pitchFamily="34" charset="-122"/>
                <a:ea typeface="微软雅黑" pitchFamily="34" charset="-122"/>
              </a:rPr>
              <a:t>简约蓝色调概念背景</a:t>
            </a:r>
            <a:r>
              <a:rPr lang="en-US" altLang="zh-CN" sz="2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endParaRPr lang="zh-CN" altLang="en-US" sz="2000" dirty="0">
              <a:solidFill>
                <a:schemeClr val="tx2">
                  <a:lumMod val="60000"/>
                  <a:lumOff val="4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316416" y="5377780"/>
            <a:ext cx="66195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rgbClr val="002060"/>
                </a:solidFill>
              </a:rPr>
              <a:t>PPT</a:t>
            </a:r>
            <a:r>
              <a:rPr lang="zh-CN" altLang="en-US" sz="100" dirty="0">
                <a:solidFill>
                  <a:srgbClr val="002060"/>
                </a:solidFill>
              </a:rPr>
              <a:t>模板下载：</a:t>
            </a:r>
            <a:r>
              <a:rPr lang="en-US" altLang="zh-CN" sz="100" dirty="0">
                <a:solidFill>
                  <a:srgbClr val="002060"/>
                </a:solidFill>
              </a:rPr>
              <a:t>www.1ppt.com/moban/     </a:t>
            </a:r>
            <a:r>
              <a:rPr lang="zh-CN" altLang="en-US" sz="100" dirty="0">
                <a:solidFill>
                  <a:srgbClr val="002060"/>
                </a:solidFill>
              </a:rPr>
              <a:t>行业</a:t>
            </a:r>
            <a:r>
              <a:rPr lang="en-US" altLang="zh-CN" sz="100" dirty="0">
                <a:solidFill>
                  <a:srgbClr val="002060"/>
                </a:solidFill>
              </a:rPr>
              <a:t>PPT</a:t>
            </a:r>
            <a:r>
              <a:rPr lang="zh-CN" altLang="en-US" sz="100" dirty="0">
                <a:solidFill>
                  <a:srgbClr val="002060"/>
                </a:solidFill>
              </a:rPr>
              <a:t>模板：</a:t>
            </a:r>
            <a:r>
              <a:rPr lang="en-US" altLang="zh-CN" sz="100" dirty="0">
                <a:solidFill>
                  <a:srgbClr val="002060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rgbClr val="002060"/>
                </a:solidFill>
              </a:rPr>
              <a:t>节日</a:t>
            </a:r>
            <a:r>
              <a:rPr lang="en-US" altLang="zh-CN" sz="100" dirty="0">
                <a:solidFill>
                  <a:srgbClr val="002060"/>
                </a:solidFill>
              </a:rPr>
              <a:t>PPT</a:t>
            </a:r>
            <a:r>
              <a:rPr lang="zh-CN" altLang="en-US" sz="100" dirty="0">
                <a:solidFill>
                  <a:srgbClr val="002060"/>
                </a:solidFill>
              </a:rPr>
              <a:t>模板：</a:t>
            </a:r>
            <a:r>
              <a:rPr lang="en-US" altLang="zh-CN" sz="100" dirty="0">
                <a:solidFill>
                  <a:srgbClr val="002060"/>
                </a:solidFill>
              </a:rPr>
              <a:t>www.1ppt.com/jieri/           PPT</a:t>
            </a:r>
            <a:r>
              <a:rPr lang="zh-CN" altLang="en-US" sz="100" dirty="0">
                <a:solidFill>
                  <a:srgbClr val="002060"/>
                </a:solidFill>
              </a:rPr>
              <a:t>素材下载：</a:t>
            </a:r>
            <a:r>
              <a:rPr lang="en-US" altLang="zh-CN" sz="100" dirty="0">
                <a:solidFill>
                  <a:srgbClr val="002060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rgbClr val="002060"/>
                </a:solidFill>
              </a:rPr>
              <a:t>PPT</a:t>
            </a:r>
            <a:r>
              <a:rPr lang="zh-CN" altLang="en-US" sz="100" dirty="0">
                <a:solidFill>
                  <a:srgbClr val="002060"/>
                </a:solidFill>
              </a:rPr>
              <a:t>背景图片：</a:t>
            </a:r>
            <a:r>
              <a:rPr lang="en-US" altLang="zh-CN" sz="100" dirty="0">
                <a:solidFill>
                  <a:srgbClr val="002060"/>
                </a:solidFill>
              </a:rPr>
              <a:t>www.1ppt.com/beijing/      PPT</a:t>
            </a:r>
            <a:r>
              <a:rPr lang="zh-CN" altLang="en-US" sz="100" dirty="0">
                <a:solidFill>
                  <a:srgbClr val="002060"/>
                </a:solidFill>
              </a:rPr>
              <a:t>图表下载：</a:t>
            </a:r>
            <a:r>
              <a:rPr lang="en-US" altLang="zh-CN" sz="100" dirty="0">
                <a:solidFill>
                  <a:srgbClr val="002060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rgbClr val="002060"/>
                </a:solidFill>
              </a:rPr>
              <a:t>优秀</a:t>
            </a:r>
            <a:r>
              <a:rPr lang="en-US" altLang="zh-CN" sz="100" dirty="0">
                <a:solidFill>
                  <a:srgbClr val="002060"/>
                </a:solidFill>
              </a:rPr>
              <a:t>PPT</a:t>
            </a:r>
            <a:r>
              <a:rPr lang="zh-CN" altLang="en-US" sz="100" dirty="0">
                <a:solidFill>
                  <a:srgbClr val="002060"/>
                </a:solidFill>
              </a:rPr>
              <a:t>下载：</a:t>
            </a:r>
            <a:r>
              <a:rPr lang="en-US" altLang="zh-CN" sz="100" dirty="0">
                <a:solidFill>
                  <a:srgbClr val="002060"/>
                </a:solidFill>
              </a:rPr>
              <a:t>www.1ppt.com/xiazai/        PPT</a:t>
            </a:r>
            <a:r>
              <a:rPr lang="zh-CN" altLang="en-US" sz="100" dirty="0">
                <a:solidFill>
                  <a:srgbClr val="002060"/>
                </a:solidFill>
              </a:rPr>
              <a:t>教程： </a:t>
            </a:r>
            <a:r>
              <a:rPr lang="en-US" altLang="zh-CN" sz="100" dirty="0">
                <a:solidFill>
                  <a:srgbClr val="002060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rgbClr val="002060"/>
                </a:solidFill>
              </a:rPr>
              <a:t>Word</a:t>
            </a:r>
            <a:r>
              <a:rPr lang="zh-CN" altLang="en-US" sz="100" dirty="0">
                <a:solidFill>
                  <a:srgbClr val="002060"/>
                </a:solidFill>
              </a:rPr>
              <a:t>教程： </a:t>
            </a:r>
            <a:r>
              <a:rPr lang="en-US" altLang="zh-CN" sz="100" dirty="0">
                <a:solidFill>
                  <a:srgbClr val="002060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rgbClr val="002060"/>
                </a:solidFill>
              </a:rPr>
              <a:t>教程：</a:t>
            </a:r>
            <a:r>
              <a:rPr lang="en-US" altLang="zh-CN" sz="100" dirty="0">
                <a:solidFill>
                  <a:srgbClr val="002060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rgbClr val="002060"/>
                </a:solidFill>
              </a:rPr>
              <a:t>资料下载：</a:t>
            </a:r>
            <a:r>
              <a:rPr lang="en-US" altLang="zh-CN" sz="100" dirty="0">
                <a:solidFill>
                  <a:srgbClr val="002060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rgbClr val="002060"/>
                </a:solidFill>
              </a:rPr>
              <a:t>课件下载：</a:t>
            </a:r>
            <a:r>
              <a:rPr lang="en-US" altLang="zh-CN" sz="100" dirty="0">
                <a:solidFill>
                  <a:srgbClr val="002060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rgbClr val="002060"/>
                </a:solidFill>
              </a:rPr>
              <a:t>范文下载：</a:t>
            </a:r>
            <a:r>
              <a:rPr lang="en-US" altLang="zh-CN" sz="100" dirty="0">
                <a:solidFill>
                  <a:srgbClr val="002060"/>
                </a:solidFill>
              </a:rPr>
              <a:t>www.1ppt.com/fanwen/             </a:t>
            </a:r>
            <a:r>
              <a:rPr lang="zh-CN" altLang="en-US" sz="100" dirty="0">
                <a:solidFill>
                  <a:srgbClr val="002060"/>
                </a:solidFill>
              </a:rPr>
              <a:t>试卷下载：</a:t>
            </a:r>
            <a:r>
              <a:rPr lang="en-US" altLang="zh-CN" sz="100" dirty="0">
                <a:solidFill>
                  <a:srgbClr val="002060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rgbClr val="002060"/>
                </a:solidFill>
              </a:rPr>
              <a:t>教案下载：</a:t>
            </a:r>
            <a:r>
              <a:rPr lang="en-US" altLang="zh-CN" sz="100" dirty="0">
                <a:solidFill>
                  <a:srgbClr val="002060"/>
                </a:solidFill>
              </a:rPr>
              <a:t>www.1ppt.com/jiaoan/  </a:t>
            </a:r>
          </a:p>
          <a:p>
            <a:pPr lvl="0"/>
            <a:r>
              <a:rPr lang="en-US" altLang="zh-CN" sz="100" dirty="0">
                <a:solidFill>
                  <a:srgbClr val="002060"/>
                </a:solidFill>
              </a:rPr>
              <a:t> </a:t>
            </a:r>
            <a:endParaRPr lang="zh-CN" altLang="en-US" sz="1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6" y="285732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添加目录标题</a:t>
            </a:r>
            <a:endParaRPr lang="zh-CN" altLang="en-US" sz="2000" dirty="0">
              <a:solidFill>
                <a:schemeClr val="accent1">
                  <a:lumMod val="20000"/>
                  <a:lumOff val="8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22" name="组合 121"/>
          <p:cNvGrpSpPr/>
          <p:nvPr/>
        </p:nvGrpSpPr>
        <p:grpSpPr>
          <a:xfrm>
            <a:off x="1180784" y="714362"/>
            <a:ext cx="7034554" cy="4242361"/>
            <a:chOff x="323528" y="836712"/>
            <a:chExt cx="8496944" cy="5124291"/>
          </a:xfrm>
        </p:grpSpPr>
        <p:sp>
          <p:nvSpPr>
            <p:cNvPr id="107" name="矩形 106"/>
            <p:cNvSpPr/>
            <p:nvPr/>
          </p:nvSpPr>
          <p:spPr>
            <a:xfrm>
              <a:off x="323528" y="1712531"/>
              <a:ext cx="8496944" cy="4248472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cxnSp>
          <p:nvCxnSpPr>
            <p:cNvPr id="108" name="直接连接符 107"/>
            <p:cNvCxnSpPr/>
            <p:nvPr/>
          </p:nvCxnSpPr>
          <p:spPr>
            <a:xfrm>
              <a:off x="323528" y="1628800"/>
              <a:ext cx="8496944" cy="0"/>
            </a:xfrm>
            <a:prstGeom prst="line">
              <a:avLst/>
            </a:prstGeom>
            <a:ln w="19050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" name="矩形 108"/>
            <p:cNvSpPr/>
            <p:nvPr/>
          </p:nvSpPr>
          <p:spPr>
            <a:xfrm>
              <a:off x="611560" y="1916832"/>
              <a:ext cx="2520280" cy="38884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10" name="矩形 109"/>
            <p:cNvSpPr/>
            <p:nvPr/>
          </p:nvSpPr>
          <p:spPr>
            <a:xfrm>
              <a:off x="3311860" y="1916832"/>
              <a:ext cx="2520280" cy="38884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11" name="矩形 110"/>
            <p:cNvSpPr/>
            <p:nvPr/>
          </p:nvSpPr>
          <p:spPr>
            <a:xfrm>
              <a:off x="6012160" y="1916832"/>
              <a:ext cx="2520280" cy="38884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12" name="矩形 111"/>
            <p:cNvSpPr/>
            <p:nvPr/>
          </p:nvSpPr>
          <p:spPr>
            <a:xfrm>
              <a:off x="791580" y="2028165"/>
              <a:ext cx="2160240" cy="2232248"/>
            </a:xfrm>
            <a:prstGeom prst="rect">
              <a:avLst/>
            </a:prstGeom>
            <a:blipFill dpi="0"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13" name="矩形 112"/>
            <p:cNvSpPr/>
            <p:nvPr/>
          </p:nvSpPr>
          <p:spPr>
            <a:xfrm>
              <a:off x="3491880" y="2028165"/>
              <a:ext cx="2160240" cy="2232248"/>
            </a:xfrm>
            <a:prstGeom prst="rect">
              <a:avLst/>
            </a:pr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14" name="矩形 113"/>
            <p:cNvSpPr/>
            <p:nvPr/>
          </p:nvSpPr>
          <p:spPr>
            <a:xfrm>
              <a:off x="6192180" y="2028165"/>
              <a:ext cx="2160240" cy="2232248"/>
            </a:xfrm>
            <a:prstGeom prst="rect">
              <a:avLst/>
            </a:pr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683568" y="4920726"/>
              <a:ext cx="2340260" cy="8364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</a:t>
              </a:r>
              <a:r>
                <a:rPr lang="zh-CN" alt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。</a:t>
              </a:r>
              <a:endPara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683568" y="4529200"/>
              <a:ext cx="1617152" cy="4461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 smtClean="0">
                  <a:solidFill>
                    <a:schemeClr val="bg2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您的小标题</a:t>
              </a:r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3383032" y="4920726"/>
              <a:ext cx="2340260" cy="8364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</a:t>
              </a:r>
              <a:r>
                <a:rPr lang="zh-CN" alt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。</a:t>
              </a:r>
              <a:endPara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3383032" y="4529200"/>
              <a:ext cx="1617152" cy="4461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 smtClean="0">
                  <a:solidFill>
                    <a:schemeClr val="bg2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您的小标题</a:t>
              </a:r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6084168" y="4920726"/>
              <a:ext cx="2340260" cy="8364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</a:t>
              </a:r>
              <a:r>
                <a:rPr lang="zh-CN" alt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。</a:t>
              </a:r>
              <a:endPara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0" name="TextBox 119"/>
            <p:cNvSpPr txBox="1"/>
            <p:nvPr/>
          </p:nvSpPr>
          <p:spPr>
            <a:xfrm>
              <a:off x="6084168" y="4529200"/>
              <a:ext cx="1617152" cy="4461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 smtClean="0">
                  <a:solidFill>
                    <a:schemeClr val="bg2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您的小标题</a:t>
              </a:r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323528" y="836712"/>
              <a:ext cx="4188487" cy="7063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b="1" dirty="0" smtClean="0">
                  <a:solidFill>
                    <a:schemeClr val="bg2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您的标题写在这里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6" y="285732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添加目录标题</a:t>
            </a:r>
            <a:endParaRPr lang="zh-CN" altLang="en-US" sz="2000" dirty="0">
              <a:solidFill>
                <a:schemeClr val="accent1">
                  <a:lumMod val="20000"/>
                  <a:lumOff val="8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65" name="组合 64"/>
          <p:cNvGrpSpPr/>
          <p:nvPr/>
        </p:nvGrpSpPr>
        <p:grpSpPr>
          <a:xfrm>
            <a:off x="1000105" y="1000114"/>
            <a:ext cx="7143799" cy="3823819"/>
            <a:chOff x="-131604" y="1142988"/>
            <a:chExt cx="8361376" cy="4475544"/>
          </a:xfrm>
        </p:grpSpPr>
        <p:grpSp>
          <p:nvGrpSpPr>
            <p:cNvPr id="19" name="Group 8"/>
            <p:cNvGrpSpPr>
              <a:grpSpLocks/>
            </p:cNvGrpSpPr>
            <p:nvPr/>
          </p:nvGrpSpPr>
          <p:grpSpPr bwMode="auto">
            <a:xfrm>
              <a:off x="3710160" y="1142988"/>
              <a:ext cx="2425700" cy="3163886"/>
              <a:chOff x="944562" y="687387"/>
              <a:chExt cx="2451101" cy="3228975"/>
            </a:xfrm>
          </p:grpSpPr>
          <p:sp>
            <p:nvSpPr>
              <p:cNvPr id="20" name="Freeform 44"/>
              <p:cNvSpPr>
                <a:spLocks/>
              </p:cNvSpPr>
              <p:nvPr/>
            </p:nvSpPr>
            <p:spPr bwMode="auto">
              <a:xfrm>
                <a:off x="986269" y="721411"/>
                <a:ext cx="2367687" cy="469846"/>
              </a:xfrm>
              <a:custGeom>
                <a:avLst/>
                <a:gdLst/>
                <a:ahLst/>
                <a:cxnLst>
                  <a:cxn ang="0">
                    <a:pos x="1492" y="77"/>
                  </a:cxn>
                  <a:cxn ang="0">
                    <a:pos x="1276" y="0"/>
                  </a:cxn>
                  <a:cxn ang="0">
                    <a:pos x="0" y="180"/>
                  </a:cxn>
                  <a:cxn ang="0">
                    <a:pos x="129" y="296"/>
                  </a:cxn>
                  <a:cxn ang="0">
                    <a:pos x="1492" y="77"/>
                  </a:cxn>
                </a:cxnLst>
                <a:rect l="0" t="0" r="r" b="b"/>
                <a:pathLst>
                  <a:path w="1492" h="296">
                    <a:moveTo>
                      <a:pt x="1492" y="77"/>
                    </a:moveTo>
                    <a:lnTo>
                      <a:pt x="1276" y="0"/>
                    </a:lnTo>
                    <a:lnTo>
                      <a:pt x="0" y="180"/>
                    </a:lnTo>
                    <a:lnTo>
                      <a:pt x="129" y="296"/>
                    </a:lnTo>
                    <a:lnTo>
                      <a:pt x="1492" y="77"/>
                    </a:ln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5000"/>
                    </a:schemeClr>
                  </a:gs>
                  <a:gs pos="93000">
                    <a:schemeClr val="bg1">
                      <a:lumMod val="95000"/>
                    </a:schemeClr>
                  </a:gs>
                </a:gsLst>
                <a:lin ang="30000" scaled="0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4572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prstClr val="black"/>
                  </a:solidFill>
                  <a:latin typeface="Arial" pitchFamily="-109" charset="0"/>
                  <a:ea typeface="ＭＳ Ｐゴシック" pitchFamily="-109" charset="-128"/>
                  <a:cs typeface="ＭＳ Ｐゴシック" pitchFamily="-109" charset="-128"/>
                </a:endParaRPr>
              </a:p>
            </p:txBody>
          </p:sp>
          <p:sp>
            <p:nvSpPr>
              <p:cNvPr id="21" name="Freeform 10"/>
              <p:cNvSpPr>
                <a:spLocks/>
              </p:cNvSpPr>
              <p:nvPr/>
            </p:nvSpPr>
            <p:spPr bwMode="auto">
              <a:xfrm>
                <a:off x="944562" y="969294"/>
                <a:ext cx="503695" cy="2947068"/>
              </a:xfrm>
              <a:custGeom>
                <a:avLst/>
                <a:gdLst>
                  <a:gd name="T0" fmla="*/ 0 w 317"/>
                  <a:gd name="T1" fmla="*/ 0 h 1856"/>
                  <a:gd name="T2" fmla="*/ 0 w 317"/>
                  <a:gd name="T3" fmla="*/ 2147483647 h 1856"/>
                  <a:gd name="T4" fmla="*/ 0 w 317"/>
                  <a:gd name="T5" fmla="*/ 2147483647 h 1856"/>
                  <a:gd name="T6" fmla="*/ 2147483647 w 317"/>
                  <a:gd name="T7" fmla="*/ 2147483647 h 1856"/>
                  <a:gd name="T8" fmla="*/ 2147483647 w 317"/>
                  <a:gd name="T9" fmla="*/ 2147483647 h 1856"/>
                  <a:gd name="T10" fmla="*/ 2147483647 w 317"/>
                  <a:gd name="T11" fmla="*/ 2147483647 h 1856"/>
                  <a:gd name="T12" fmla="*/ 2147483647 w 317"/>
                  <a:gd name="T13" fmla="*/ 2147483647 h 1856"/>
                  <a:gd name="T14" fmla="*/ 2147483647 w 317"/>
                  <a:gd name="T15" fmla="*/ 2147483647 h 1856"/>
                  <a:gd name="T16" fmla="*/ 2147483647 w 317"/>
                  <a:gd name="T17" fmla="*/ 2147483647 h 1856"/>
                  <a:gd name="T18" fmla="*/ 2147483647 w 317"/>
                  <a:gd name="T19" fmla="*/ 2147483647 h 1856"/>
                  <a:gd name="T20" fmla="*/ 2147483647 w 317"/>
                  <a:gd name="T21" fmla="*/ 2147483647 h 1856"/>
                  <a:gd name="T22" fmla="*/ 2147483647 w 317"/>
                  <a:gd name="T23" fmla="*/ 2147483647 h 1856"/>
                  <a:gd name="T24" fmla="*/ 2147483647 w 317"/>
                  <a:gd name="T25" fmla="*/ 2147483647 h 1856"/>
                  <a:gd name="T26" fmla="*/ 2147483647 w 317"/>
                  <a:gd name="T27" fmla="*/ 2147483647 h 1856"/>
                  <a:gd name="T28" fmla="*/ 2147483647 w 317"/>
                  <a:gd name="T29" fmla="*/ 2147483647 h 1856"/>
                  <a:gd name="T30" fmla="*/ 2147483647 w 317"/>
                  <a:gd name="T31" fmla="*/ 2147483647 h 1856"/>
                  <a:gd name="T32" fmla="*/ 2147483647 w 317"/>
                  <a:gd name="T33" fmla="*/ 2147483647 h 1856"/>
                  <a:gd name="T34" fmla="*/ 2147483647 w 317"/>
                  <a:gd name="T35" fmla="*/ 2147483647 h 1856"/>
                  <a:gd name="T36" fmla="*/ 2147483647 w 317"/>
                  <a:gd name="T37" fmla="*/ 2147483647 h 1856"/>
                  <a:gd name="T38" fmla="*/ 2147483647 w 317"/>
                  <a:gd name="T39" fmla="*/ 2147483647 h 1856"/>
                  <a:gd name="T40" fmla="*/ 2147483647 w 317"/>
                  <a:gd name="T41" fmla="*/ 2147483647 h 1856"/>
                  <a:gd name="T42" fmla="*/ 2147483647 w 317"/>
                  <a:gd name="T43" fmla="*/ 2147483647 h 1856"/>
                  <a:gd name="T44" fmla="*/ 2147483647 w 317"/>
                  <a:gd name="T45" fmla="*/ 2147483647 h 1856"/>
                  <a:gd name="T46" fmla="*/ 2147483647 w 317"/>
                  <a:gd name="T47" fmla="*/ 2147483647 h 1856"/>
                  <a:gd name="T48" fmla="*/ 2147483647 w 317"/>
                  <a:gd name="T49" fmla="*/ 2147483647 h 1856"/>
                  <a:gd name="T50" fmla="*/ 2147483647 w 317"/>
                  <a:gd name="T51" fmla="*/ 2147483647 h 1856"/>
                  <a:gd name="T52" fmla="*/ 2147483647 w 317"/>
                  <a:gd name="T53" fmla="*/ 2147483647 h 1856"/>
                  <a:gd name="T54" fmla="*/ 2147483647 w 317"/>
                  <a:gd name="T55" fmla="*/ 2147483647 h 1856"/>
                  <a:gd name="T56" fmla="*/ 0 w 317"/>
                  <a:gd name="T57" fmla="*/ 0 h 1856"/>
                  <a:gd name="T58" fmla="*/ 0 w 317"/>
                  <a:gd name="T59" fmla="*/ 0 h 185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317"/>
                  <a:gd name="T91" fmla="*/ 0 h 1856"/>
                  <a:gd name="T92" fmla="*/ 317 w 317"/>
                  <a:gd name="T93" fmla="*/ 1856 h 185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317" h="1856">
                    <a:moveTo>
                      <a:pt x="0" y="0"/>
                    </a:moveTo>
                    <a:lnTo>
                      <a:pt x="0" y="1722"/>
                    </a:lnTo>
                    <a:lnTo>
                      <a:pt x="3" y="1730"/>
                    </a:lnTo>
                    <a:lnTo>
                      <a:pt x="10" y="1748"/>
                    </a:lnTo>
                    <a:lnTo>
                      <a:pt x="26" y="1771"/>
                    </a:lnTo>
                    <a:lnTo>
                      <a:pt x="39" y="1786"/>
                    </a:lnTo>
                    <a:lnTo>
                      <a:pt x="54" y="1799"/>
                    </a:lnTo>
                    <a:lnTo>
                      <a:pt x="72" y="1812"/>
                    </a:lnTo>
                    <a:lnTo>
                      <a:pt x="93" y="1825"/>
                    </a:lnTo>
                    <a:lnTo>
                      <a:pt x="119" y="1835"/>
                    </a:lnTo>
                    <a:lnTo>
                      <a:pt x="149" y="1846"/>
                    </a:lnTo>
                    <a:lnTo>
                      <a:pt x="183" y="1851"/>
                    </a:lnTo>
                    <a:lnTo>
                      <a:pt x="224" y="1856"/>
                    </a:lnTo>
                    <a:lnTo>
                      <a:pt x="268" y="1853"/>
                    </a:lnTo>
                    <a:lnTo>
                      <a:pt x="317" y="1851"/>
                    </a:lnTo>
                    <a:lnTo>
                      <a:pt x="317" y="82"/>
                    </a:lnTo>
                    <a:lnTo>
                      <a:pt x="289" y="88"/>
                    </a:lnTo>
                    <a:lnTo>
                      <a:pt x="255" y="93"/>
                    </a:lnTo>
                    <a:lnTo>
                      <a:pt x="214" y="93"/>
                    </a:lnTo>
                    <a:lnTo>
                      <a:pt x="188" y="90"/>
                    </a:lnTo>
                    <a:lnTo>
                      <a:pt x="165" y="88"/>
                    </a:lnTo>
                    <a:lnTo>
                      <a:pt x="137" y="80"/>
                    </a:lnTo>
                    <a:lnTo>
                      <a:pt x="111" y="72"/>
                    </a:lnTo>
                    <a:lnTo>
                      <a:pt x="82" y="59"/>
                    </a:lnTo>
                    <a:lnTo>
                      <a:pt x="57" y="44"/>
                    </a:lnTo>
                    <a:lnTo>
                      <a:pt x="28" y="23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45000">
                    <a:schemeClr val="bg1">
                      <a:lumMod val="75000"/>
                    </a:schemeClr>
                  </a:gs>
                  <a:gs pos="92000">
                    <a:schemeClr val="tx1">
                      <a:lumMod val="75000"/>
                      <a:lumOff val="25000"/>
                    </a:schemeClr>
                  </a:gs>
                </a:gsLst>
                <a:lin ang="0" scaled="1"/>
              </a:gradFill>
              <a:ln w="9525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4572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prstClr val="black"/>
                  </a:solidFill>
                  <a:latin typeface="Arial" pitchFamily="-109" charset="0"/>
                  <a:ea typeface="ＭＳ Ｐゴシック" pitchFamily="-109" charset="-128"/>
                  <a:cs typeface="ＭＳ Ｐゴシック" pitchFamily="-109" charset="-128"/>
                </a:endParaRPr>
              </a:p>
            </p:txBody>
          </p:sp>
          <p:sp>
            <p:nvSpPr>
              <p:cNvPr id="22" name="Freeform 11"/>
              <p:cNvSpPr>
                <a:spLocks/>
              </p:cNvSpPr>
              <p:nvPr/>
            </p:nvSpPr>
            <p:spPr bwMode="auto">
              <a:xfrm>
                <a:off x="1448257" y="838062"/>
                <a:ext cx="1947406" cy="3070199"/>
              </a:xfrm>
              <a:custGeom>
                <a:avLst/>
                <a:gdLst>
                  <a:gd name="T0" fmla="*/ 0 w 1227"/>
                  <a:gd name="T1" fmla="*/ 2147483647 h 1934"/>
                  <a:gd name="T2" fmla="*/ 2147483647 w 1227"/>
                  <a:gd name="T3" fmla="*/ 0 h 1934"/>
                  <a:gd name="T4" fmla="*/ 2147483647 w 1227"/>
                  <a:gd name="T5" fmla="*/ 2147483647 h 1934"/>
                  <a:gd name="T6" fmla="*/ 0 w 1227"/>
                  <a:gd name="T7" fmla="*/ 2147483647 h 1934"/>
                  <a:gd name="T8" fmla="*/ 0 w 1227"/>
                  <a:gd name="T9" fmla="*/ 2147483647 h 19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7"/>
                  <a:gd name="T16" fmla="*/ 0 h 1934"/>
                  <a:gd name="T17" fmla="*/ 1227 w 1227"/>
                  <a:gd name="T18" fmla="*/ 1934 h 19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7" h="1934">
                    <a:moveTo>
                      <a:pt x="0" y="165"/>
                    </a:moveTo>
                    <a:lnTo>
                      <a:pt x="1227" y="0"/>
                    </a:lnTo>
                    <a:lnTo>
                      <a:pt x="1227" y="1686"/>
                    </a:lnTo>
                    <a:lnTo>
                      <a:pt x="0" y="1934"/>
                    </a:lnTo>
                    <a:lnTo>
                      <a:pt x="0" y="165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8000">
                    <a:schemeClr val="tx1">
                      <a:lumMod val="75000"/>
                      <a:lumOff val="25000"/>
                    </a:schemeClr>
                  </a:gs>
                  <a:gs pos="55000">
                    <a:schemeClr val="bg1">
                      <a:lumMod val="8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19200000"/>
              </a:gradFill>
              <a:ln w="9525">
                <a:solidFill>
                  <a:schemeClr val="tx1">
                    <a:lumMod val="85000"/>
                    <a:lumOff val="15000"/>
                  </a:schemeClr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4572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prstClr val="black"/>
                  </a:solidFill>
                  <a:latin typeface="Arial" pitchFamily="-109" charset="0"/>
                  <a:ea typeface="ＭＳ Ｐゴシック" pitchFamily="-109" charset="-128"/>
                  <a:cs typeface="ＭＳ Ｐゴシック" pitchFamily="-109" charset="-128"/>
                </a:endParaRPr>
              </a:p>
            </p:txBody>
          </p:sp>
          <p:sp>
            <p:nvSpPr>
              <p:cNvPr id="23" name="Freeform 12"/>
              <p:cNvSpPr>
                <a:spLocks/>
              </p:cNvSpPr>
              <p:nvPr/>
            </p:nvSpPr>
            <p:spPr bwMode="auto">
              <a:xfrm>
                <a:off x="944562" y="687387"/>
                <a:ext cx="2067715" cy="319172"/>
              </a:xfrm>
              <a:custGeom>
                <a:avLst/>
                <a:gdLst>
                  <a:gd name="T0" fmla="*/ 0 w 1302"/>
                  <a:gd name="T1" fmla="*/ 2147483647 h 201"/>
                  <a:gd name="T2" fmla="*/ 2147483647 w 1302"/>
                  <a:gd name="T3" fmla="*/ 0 h 201"/>
                  <a:gd name="T4" fmla="*/ 2147483647 w 1302"/>
                  <a:gd name="T5" fmla="*/ 2147483647 h 201"/>
                  <a:gd name="T6" fmla="*/ 2147483647 w 1302"/>
                  <a:gd name="T7" fmla="*/ 2147483647 h 201"/>
                  <a:gd name="T8" fmla="*/ 0 w 1302"/>
                  <a:gd name="T9" fmla="*/ 2147483647 h 20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02"/>
                  <a:gd name="T16" fmla="*/ 0 h 201"/>
                  <a:gd name="T17" fmla="*/ 1302 w 1302"/>
                  <a:gd name="T18" fmla="*/ 201 h 20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02" h="201">
                    <a:moveTo>
                      <a:pt x="0" y="178"/>
                    </a:moveTo>
                    <a:lnTo>
                      <a:pt x="1302" y="0"/>
                    </a:lnTo>
                    <a:lnTo>
                      <a:pt x="1302" y="21"/>
                    </a:lnTo>
                    <a:lnTo>
                      <a:pt x="26" y="201"/>
                    </a:lnTo>
                    <a:lnTo>
                      <a:pt x="0" y="17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46000">
                    <a:schemeClr val="bg1">
                      <a:lumMod val="75000"/>
                    </a:schemeClr>
                  </a:gs>
                  <a:gs pos="92000">
                    <a:schemeClr val="tx1">
                      <a:lumMod val="75000"/>
                      <a:lumOff val="25000"/>
                    </a:schemeClr>
                  </a:gs>
                </a:gsLst>
                <a:lin ang="0" scaled="1"/>
              </a:gradFill>
              <a:ln w="9525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4572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prstClr val="black"/>
                  </a:solidFill>
                  <a:latin typeface="Arial" pitchFamily="-109" charset="0"/>
                  <a:ea typeface="ＭＳ Ｐゴシック" pitchFamily="-109" charset="-128"/>
                  <a:cs typeface="ＭＳ Ｐゴシック" pitchFamily="-109" charset="-128"/>
                </a:endParaRPr>
              </a:p>
            </p:txBody>
          </p:sp>
          <p:pic>
            <p:nvPicPr>
              <p:cNvPr id="24" name="Picture 13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2994025" y="700087"/>
                <a:ext cx="36513" cy="365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25" name="Group 8"/>
            <p:cNvGrpSpPr>
              <a:grpSpLocks/>
            </p:cNvGrpSpPr>
            <p:nvPr/>
          </p:nvGrpSpPr>
          <p:grpSpPr bwMode="auto">
            <a:xfrm>
              <a:off x="4059410" y="1284276"/>
              <a:ext cx="2509837" cy="3271837"/>
              <a:chOff x="944562" y="687387"/>
              <a:chExt cx="2451101" cy="3228975"/>
            </a:xfrm>
          </p:grpSpPr>
          <p:sp>
            <p:nvSpPr>
              <p:cNvPr id="26" name="Freeform 9"/>
              <p:cNvSpPr>
                <a:spLocks/>
              </p:cNvSpPr>
              <p:nvPr/>
            </p:nvSpPr>
            <p:spPr bwMode="auto">
              <a:xfrm>
                <a:off x="986421" y="720287"/>
                <a:ext cx="2367383" cy="470011"/>
              </a:xfrm>
              <a:custGeom>
                <a:avLst/>
                <a:gdLst/>
                <a:ahLst/>
                <a:cxnLst>
                  <a:cxn ang="0">
                    <a:pos x="1492" y="77"/>
                  </a:cxn>
                  <a:cxn ang="0">
                    <a:pos x="1276" y="0"/>
                  </a:cxn>
                  <a:cxn ang="0">
                    <a:pos x="0" y="180"/>
                  </a:cxn>
                  <a:cxn ang="0">
                    <a:pos x="129" y="296"/>
                  </a:cxn>
                  <a:cxn ang="0">
                    <a:pos x="1492" y="77"/>
                  </a:cxn>
                </a:cxnLst>
                <a:rect l="0" t="0" r="r" b="b"/>
                <a:pathLst>
                  <a:path w="1492" h="296">
                    <a:moveTo>
                      <a:pt x="1492" y="77"/>
                    </a:moveTo>
                    <a:lnTo>
                      <a:pt x="1276" y="0"/>
                    </a:lnTo>
                    <a:lnTo>
                      <a:pt x="0" y="180"/>
                    </a:lnTo>
                    <a:lnTo>
                      <a:pt x="129" y="296"/>
                    </a:lnTo>
                    <a:lnTo>
                      <a:pt x="1492" y="77"/>
                    </a:ln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5000"/>
                    </a:schemeClr>
                  </a:gs>
                  <a:gs pos="93000">
                    <a:schemeClr val="bg1">
                      <a:lumMod val="95000"/>
                    </a:schemeClr>
                  </a:gs>
                </a:gsLst>
                <a:lin ang="30000" scaled="0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4572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prstClr val="black"/>
                  </a:solidFill>
                  <a:latin typeface="Arial" pitchFamily="-109" charset="0"/>
                  <a:ea typeface="ＭＳ Ｐゴシック" pitchFamily="-109" charset="-128"/>
                  <a:cs typeface="ＭＳ Ｐゴシック" pitchFamily="-109" charset="-128"/>
                </a:endParaRPr>
              </a:p>
            </p:txBody>
          </p:sp>
          <p:sp>
            <p:nvSpPr>
              <p:cNvPr id="27" name="Freeform 10"/>
              <p:cNvSpPr>
                <a:spLocks/>
              </p:cNvSpPr>
              <p:nvPr/>
            </p:nvSpPr>
            <p:spPr bwMode="auto">
              <a:xfrm>
                <a:off x="944562" y="969962"/>
                <a:ext cx="503238" cy="2946400"/>
              </a:xfrm>
              <a:custGeom>
                <a:avLst/>
                <a:gdLst>
                  <a:gd name="T0" fmla="*/ 0 w 317"/>
                  <a:gd name="T1" fmla="*/ 0 h 1856"/>
                  <a:gd name="T2" fmla="*/ 0 w 317"/>
                  <a:gd name="T3" fmla="*/ 2147483647 h 1856"/>
                  <a:gd name="T4" fmla="*/ 0 w 317"/>
                  <a:gd name="T5" fmla="*/ 2147483647 h 1856"/>
                  <a:gd name="T6" fmla="*/ 2147483647 w 317"/>
                  <a:gd name="T7" fmla="*/ 2147483647 h 1856"/>
                  <a:gd name="T8" fmla="*/ 2147483647 w 317"/>
                  <a:gd name="T9" fmla="*/ 2147483647 h 1856"/>
                  <a:gd name="T10" fmla="*/ 2147483647 w 317"/>
                  <a:gd name="T11" fmla="*/ 2147483647 h 1856"/>
                  <a:gd name="T12" fmla="*/ 2147483647 w 317"/>
                  <a:gd name="T13" fmla="*/ 2147483647 h 1856"/>
                  <a:gd name="T14" fmla="*/ 2147483647 w 317"/>
                  <a:gd name="T15" fmla="*/ 2147483647 h 1856"/>
                  <a:gd name="T16" fmla="*/ 2147483647 w 317"/>
                  <a:gd name="T17" fmla="*/ 2147483647 h 1856"/>
                  <a:gd name="T18" fmla="*/ 2147483647 w 317"/>
                  <a:gd name="T19" fmla="*/ 2147483647 h 1856"/>
                  <a:gd name="T20" fmla="*/ 2147483647 w 317"/>
                  <a:gd name="T21" fmla="*/ 2147483647 h 1856"/>
                  <a:gd name="T22" fmla="*/ 2147483647 w 317"/>
                  <a:gd name="T23" fmla="*/ 2147483647 h 1856"/>
                  <a:gd name="T24" fmla="*/ 2147483647 w 317"/>
                  <a:gd name="T25" fmla="*/ 2147483647 h 1856"/>
                  <a:gd name="T26" fmla="*/ 2147483647 w 317"/>
                  <a:gd name="T27" fmla="*/ 2147483647 h 1856"/>
                  <a:gd name="T28" fmla="*/ 2147483647 w 317"/>
                  <a:gd name="T29" fmla="*/ 2147483647 h 1856"/>
                  <a:gd name="T30" fmla="*/ 2147483647 w 317"/>
                  <a:gd name="T31" fmla="*/ 2147483647 h 1856"/>
                  <a:gd name="T32" fmla="*/ 2147483647 w 317"/>
                  <a:gd name="T33" fmla="*/ 2147483647 h 1856"/>
                  <a:gd name="T34" fmla="*/ 2147483647 w 317"/>
                  <a:gd name="T35" fmla="*/ 2147483647 h 1856"/>
                  <a:gd name="T36" fmla="*/ 2147483647 w 317"/>
                  <a:gd name="T37" fmla="*/ 2147483647 h 1856"/>
                  <a:gd name="T38" fmla="*/ 2147483647 w 317"/>
                  <a:gd name="T39" fmla="*/ 2147483647 h 1856"/>
                  <a:gd name="T40" fmla="*/ 2147483647 w 317"/>
                  <a:gd name="T41" fmla="*/ 2147483647 h 1856"/>
                  <a:gd name="T42" fmla="*/ 2147483647 w 317"/>
                  <a:gd name="T43" fmla="*/ 2147483647 h 1856"/>
                  <a:gd name="T44" fmla="*/ 2147483647 w 317"/>
                  <a:gd name="T45" fmla="*/ 2147483647 h 1856"/>
                  <a:gd name="T46" fmla="*/ 2147483647 w 317"/>
                  <a:gd name="T47" fmla="*/ 2147483647 h 1856"/>
                  <a:gd name="T48" fmla="*/ 2147483647 w 317"/>
                  <a:gd name="T49" fmla="*/ 2147483647 h 1856"/>
                  <a:gd name="T50" fmla="*/ 2147483647 w 317"/>
                  <a:gd name="T51" fmla="*/ 2147483647 h 1856"/>
                  <a:gd name="T52" fmla="*/ 2147483647 w 317"/>
                  <a:gd name="T53" fmla="*/ 2147483647 h 1856"/>
                  <a:gd name="T54" fmla="*/ 2147483647 w 317"/>
                  <a:gd name="T55" fmla="*/ 2147483647 h 1856"/>
                  <a:gd name="T56" fmla="*/ 0 w 317"/>
                  <a:gd name="T57" fmla="*/ 0 h 1856"/>
                  <a:gd name="T58" fmla="*/ 0 w 317"/>
                  <a:gd name="T59" fmla="*/ 0 h 185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317"/>
                  <a:gd name="T91" fmla="*/ 0 h 1856"/>
                  <a:gd name="T92" fmla="*/ 317 w 317"/>
                  <a:gd name="T93" fmla="*/ 1856 h 185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317" h="1856">
                    <a:moveTo>
                      <a:pt x="0" y="0"/>
                    </a:moveTo>
                    <a:lnTo>
                      <a:pt x="0" y="1722"/>
                    </a:lnTo>
                    <a:lnTo>
                      <a:pt x="3" y="1730"/>
                    </a:lnTo>
                    <a:lnTo>
                      <a:pt x="10" y="1748"/>
                    </a:lnTo>
                    <a:lnTo>
                      <a:pt x="26" y="1771"/>
                    </a:lnTo>
                    <a:lnTo>
                      <a:pt x="39" y="1786"/>
                    </a:lnTo>
                    <a:lnTo>
                      <a:pt x="54" y="1799"/>
                    </a:lnTo>
                    <a:lnTo>
                      <a:pt x="72" y="1812"/>
                    </a:lnTo>
                    <a:lnTo>
                      <a:pt x="93" y="1825"/>
                    </a:lnTo>
                    <a:lnTo>
                      <a:pt x="119" y="1835"/>
                    </a:lnTo>
                    <a:lnTo>
                      <a:pt x="149" y="1846"/>
                    </a:lnTo>
                    <a:lnTo>
                      <a:pt x="183" y="1851"/>
                    </a:lnTo>
                    <a:lnTo>
                      <a:pt x="224" y="1856"/>
                    </a:lnTo>
                    <a:lnTo>
                      <a:pt x="268" y="1853"/>
                    </a:lnTo>
                    <a:lnTo>
                      <a:pt x="317" y="1851"/>
                    </a:lnTo>
                    <a:lnTo>
                      <a:pt x="317" y="82"/>
                    </a:lnTo>
                    <a:lnTo>
                      <a:pt x="289" y="88"/>
                    </a:lnTo>
                    <a:lnTo>
                      <a:pt x="255" y="93"/>
                    </a:lnTo>
                    <a:lnTo>
                      <a:pt x="214" y="93"/>
                    </a:lnTo>
                    <a:lnTo>
                      <a:pt x="188" y="90"/>
                    </a:lnTo>
                    <a:lnTo>
                      <a:pt x="165" y="88"/>
                    </a:lnTo>
                    <a:lnTo>
                      <a:pt x="137" y="80"/>
                    </a:lnTo>
                    <a:lnTo>
                      <a:pt x="111" y="72"/>
                    </a:lnTo>
                    <a:lnTo>
                      <a:pt x="82" y="59"/>
                    </a:lnTo>
                    <a:lnTo>
                      <a:pt x="57" y="44"/>
                    </a:lnTo>
                    <a:lnTo>
                      <a:pt x="28" y="23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A6F0C"/>
                  </a:gs>
                  <a:gs pos="45000">
                    <a:srgbClr val="77D729"/>
                  </a:gs>
                  <a:gs pos="92000">
                    <a:srgbClr val="2A6F0C"/>
                  </a:gs>
                  <a:gs pos="100000">
                    <a:srgbClr val="2A6F0C"/>
                  </a:gs>
                </a:gsLst>
                <a:lin ang="0" scaled="1"/>
              </a:gradFill>
              <a:ln w="9525">
                <a:solidFill>
                  <a:srgbClr val="2A6F0C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4572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mtClean="0">
                  <a:solidFill>
                    <a:prstClr val="black"/>
                  </a:solidFill>
                  <a:ea typeface="MS PGothic" pitchFamily="34" charset="-128"/>
                </a:endParaRPr>
              </a:p>
            </p:txBody>
          </p:sp>
          <p:sp>
            <p:nvSpPr>
              <p:cNvPr id="28" name="Freeform 11"/>
              <p:cNvSpPr>
                <a:spLocks/>
              </p:cNvSpPr>
              <p:nvPr/>
            </p:nvSpPr>
            <p:spPr bwMode="auto">
              <a:xfrm>
                <a:off x="1447800" y="838200"/>
                <a:ext cx="1947863" cy="3070225"/>
              </a:xfrm>
              <a:custGeom>
                <a:avLst/>
                <a:gdLst>
                  <a:gd name="T0" fmla="*/ 0 w 1227"/>
                  <a:gd name="T1" fmla="*/ 2147483647 h 1934"/>
                  <a:gd name="T2" fmla="*/ 2147483647 w 1227"/>
                  <a:gd name="T3" fmla="*/ 0 h 1934"/>
                  <a:gd name="T4" fmla="*/ 2147483647 w 1227"/>
                  <a:gd name="T5" fmla="*/ 2147483647 h 1934"/>
                  <a:gd name="T6" fmla="*/ 0 w 1227"/>
                  <a:gd name="T7" fmla="*/ 2147483647 h 1934"/>
                  <a:gd name="T8" fmla="*/ 0 w 1227"/>
                  <a:gd name="T9" fmla="*/ 2147483647 h 19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7"/>
                  <a:gd name="T16" fmla="*/ 0 h 1934"/>
                  <a:gd name="T17" fmla="*/ 1227 w 1227"/>
                  <a:gd name="T18" fmla="*/ 1934 h 19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7" h="1934">
                    <a:moveTo>
                      <a:pt x="0" y="165"/>
                    </a:moveTo>
                    <a:lnTo>
                      <a:pt x="1227" y="0"/>
                    </a:lnTo>
                    <a:lnTo>
                      <a:pt x="1227" y="1686"/>
                    </a:lnTo>
                    <a:lnTo>
                      <a:pt x="0" y="1934"/>
                    </a:lnTo>
                    <a:lnTo>
                      <a:pt x="0" y="165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A6F0C"/>
                  </a:gs>
                  <a:gs pos="7001">
                    <a:srgbClr val="2A6F0C"/>
                  </a:gs>
                  <a:gs pos="55000">
                    <a:srgbClr val="77D729"/>
                  </a:gs>
                  <a:gs pos="100000">
                    <a:srgbClr val="2A6F0C"/>
                  </a:gs>
                </a:gsLst>
                <a:lin ang="19200000"/>
              </a:gradFill>
              <a:ln w="9525">
                <a:solidFill>
                  <a:srgbClr val="2A6F0C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4572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mtClean="0">
                  <a:solidFill>
                    <a:prstClr val="black"/>
                  </a:solidFill>
                  <a:ea typeface="MS PGothic" pitchFamily="34" charset="-128"/>
                </a:endParaRPr>
              </a:p>
            </p:txBody>
          </p:sp>
          <p:sp>
            <p:nvSpPr>
              <p:cNvPr id="29" name="Freeform 12"/>
              <p:cNvSpPr>
                <a:spLocks/>
              </p:cNvSpPr>
              <p:nvPr/>
            </p:nvSpPr>
            <p:spPr bwMode="auto">
              <a:xfrm>
                <a:off x="944562" y="687387"/>
                <a:ext cx="2066925" cy="319088"/>
              </a:xfrm>
              <a:custGeom>
                <a:avLst/>
                <a:gdLst>
                  <a:gd name="T0" fmla="*/ 0 w 1302"/>
                  <a:gd name="T1" fmla="*/ 2147483647 h 201"/>
                  <a:gd name="T2" fmla="*/ 2147483647 w 1302"/>
                  <a:gd name="T3" fmla="*/ 0 h 201"/>
                  <a:gd name="T4" fmla="*/ 2147483647 w 1302"/>
                  <a:gd name="T5" fmla="*/ 2147483647 h 201"/>
                  <a:gd name="T6" fmla="*/ 2147483647 w 1302"/>
                  <a:gd name="T7" fmla="*/ 2147483647 h 201"/>
                  <a:gd name="T8" fmla="*/ 0 w 1302"/>
                  <a:gd name="T9" fmla="*/ 2147483647 h 20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02"/>
                  <a:gd name="T16" fmla="*/ 0 h 201"/>
                  <a:gd name="T17" fmla="*/ 1302 w 1302"/>
                  <a:gd name="T18" fmla="*/ 201 h 20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02" h="201">
                    <a:moveTo>
                      <a:pt x="0" y="178"/>
                    </a:moveTo>
                    <a:lnTo>
                      <a:pt x="1302" y="0"/>
                    </a:lnTo>
                    <a:lnTo>
                      <a:pt x="1302" y="21"/>
                    </a:lnTo>
                    <a:lnTo>
                      <a:pt x="26" y="201"/>
                    </a:lnTo>
                    <a:lnTo>
                      <a:pt x="0" y="178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2A6F0C"/>
                  </a:gs>
                  <a:gs pos="45000">
                    <a:srgbClr val="77D729"/>
                  </a:gs>
                  <a:gs pos="92000">
                    <a:srgbClr val="2A6F0C"/>
                  </a:gs>
                  <a:gs pos="100000">
                    <a:srgbClr val="2A6F0C"/>
                  </a:gs>
                </a:gsLst>
                <a:lin ang="0" scaled="1"/>
              </a:gradFill>
              <a:ln w="9525">
                <a:solidFill>
                  <a:srgbClr val="2A6F0C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4572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mtClean="0">
                  <a:solidFill>
                    <a:prstClr val="black"/>
                  </a:solidFill>
                  <a:ea typeface="MS PGothic" pitchFamily="34" charset="-128"/>
                </a:endParaRPr>
              </a:p>
            </p:txBody>
          </p:sp>
          <p:pic>
            <p:nvPicPr>
              <p:cNvPr id="30" name="Picture 13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2994025" y="700087"/>
                <a:ext cx="36513" cy="365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31" name="Group 14"/>
            <p:cNvGrpSpPr>
              <a:grpSpLocks/>
            </p:cNvGrpSpPr>
            <p:nvPr/>
          </p:nvGrpSpPr>
          <p:grpSpPr bwMode="auto">
            <a:xfrm>
              <a:off x="4461046" y="1409688"/>
              <a:ext cx="2578099" cy="3360737"/>
              <a:chOff x="944562" y="687387"/>
              <a:chExt cx="2451101" cy="3228975"/>
            </a:xfrm>
          </p:grpSpPr>
          <p:sp>
            <p:nvSpPr>
              <p:cNvPr id="32" name="Freeform 9"/>
              <p:cNvSpPr>
                <a:spLocks/>
              </p:cNvSpPr>
              <p:nvPr/>
            </p:nvSpPr>
            <p:spPr bwMode="auto">
              <a:xfrm>
                <a:off x="985314" y="720943"/>
                <a:ext cx="2369599" cy="469780"/>
              </a:xfrm>
              <a:custGeom>
                <a:avLst/>
                <a:gdLst/>
                <a:ahLst/>
                <a:cxnLst>
                  <a:cxn ang="0">
                    <a:pos x="1492" y="77"/>
                  </a:cxn>
                  <a:cxn ang="0">
                    <a:pos x="1276" y="0"/>
                  </a:cxn>
                  <a:cxn ang="0">
                    <a:pos x="0" y="180"/>
                  </a:cxn>
                  <a:cxn ang="0">
                    <a:pos x="129" y="296"/>
                  </a:cxn>
                  <a:cxn ang="0">
                    <a:pos x="1492" y="77"/>
                  </a:cxn>
                </a:cxnLst>
                <a:rect l="0" t="0" r="r" b="b"/>
                <a:pathLst>
                  <a:path w="1492" h="296">
                    <a:moveTo>
                      <a:pt x="1492" y="77"/>
                    </a:moveTo>
                    <a:lnTo>
                      <a:pt x="1276" y="0"/>
                    </a:lnTo>
                    <a:lnTo>
                      <a:pt x="0" y="180"/>
                    </a:lnTo>
                    <a:lnTo>
                      <a:pt x="129" y="296"/>
                    </a:lnTo>
                    <a:lnTo>
                      <a:pt x="1492" y="77"/>
                    </a:ln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5000"/>
                    </a:schemeClr>
                  </a:gs>
                  <a:gs pos="93000">
                    <a:schemeClr val="bg1">
                      <a:lumMod val="95000"/>
                    </a:schemeClr>
                  </a:gs>
                </a:gsLst>
                <a:lin ang="30000" scaled="0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4572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prstClr val="black"/>
                  </a:solidFill>
                  <a:latin typeface="Arial" pitchFamily="-109" charset="0"/>
                  <a:ea typeface="ＭＳ Ｐゴシック" pitchFamily="-109" charset="-128"/>
                  <a:cs typeface="ＭＳ Ｐゴシック" pitchFamily="-109" charset="-128"/>
                </a:endParaRPr>
              </a:p>
            </p:txBody>
          </p:sp>
          <p:sp>
            <p:nvSpPr>
              <p:cNvPr id="33" name="Freeform 10"/>
              <p:cNvSpPr>
                <a:spLocks/>
              </p:cNvSpPr>
              <p:nvPr/>
            </p:nvSpPr>
            <p:spPr bwMode="auto">
              <a:xfrm>
                <a:off x="944562" y="969962"/>
                <a:ext cx="503238" cy="2946400"/>
              </a:xfrm>
              <a:custGeom>
                <a:avLst/>
                <a:gdLst>
                  <a:gd name="T0" fmla="*/ 0 w 317"/>
                  <a:gd name="T1" fmla="*/ 0 h 1856"/>
                  <a:gd name="T2" fmla="*/ 0 w 317"/>
                  <a:gd name="T3" fmla="*/ 2147483647 h 1856"/>
                  <a:gd name="T4" fmla="*/ 0 w 317"/>
                  <a:gd name="T5" fmla="*/ 2147483647 h 1856"/>
                  <a:gd name="T6" fmla="*/ 2147483647 w 317"/>
                  <a:gd name="T7" fmla="*/ 2147483647 h 1856"/>
                  <a:gd name="T8" fmla="*/ 2147483647 w 317"/>
                  <a:gd name="T9" fmla="*/ 2147483647 h 1856"/>
                  <a:gd name="T10" fmla="*/ 2147483647 w 317"/>
                  <a:gd name="T11" fmla="*/ 2147483647 h 1856"/>
                  <a:gd name="T12" fmla="*/ 2147483647 w 317"/>
                  <a:gd name="T13" fmla="*/ 2147483647 h 1856"/>
                  <a:gd name="T14" fmla="*/ 2147483647 w 317"/>
                  <a:gd name="T15" fmla="*/ 2147483647 h 1856"/>
                  <a:gd name="T16" fmla="*/ 2147483647 w 317"/>
                  <a:gd name="T17" fmla="*/ 2147483647 h 1856"/>
                  <a:gd name="T18" fmla="*/ 2147483647 w 317"/>
                  <a:gd name="T19" fmla="*/ 2147483647 h 1856"/>
                  <a:gd name="T20" fmla="*/ 2147483647 w 317"/>
                  <a:gd name="T21" fmla="*/ 2147483647 h 1856"/>
                  <a:gd name="T22" fmla="*/ 2147483647 w 317"/>
                  <a:gd name="T23" fmla="*/ 2147483647 h 1856"/>
                  <a:gd name="T24" fmla="*/ 2147483647 w 317"/>
                  <a:gd name="T25" fmla="*/ 2147483647 h 1856"/>
                  <a:gd name="T26" fmla="*/ 2147483647 w 317"/>
                  <a:gd name="T27" fmla="*/ 2147483647 h 1856"/>
                  <a:gd name="T28" fmla="*/ 2147483647 w 317"/>
                  <a:gd name="T29" fmla="*/ 2147483647 h 1856"/>
                  <a:gd name="T30" fmla="*/ 2147483647 w 317"/>
                  <a:gd name="T31" fmla="*/ 2147483647 h 1856"/>
                  <a:gd name="T32" fmla="*/ 2147483647 w 317"/>
                  <a:gd name="T33" fmla="*/ 2147483647 h 1856"/>
                  <a:gd name="T34" fmla="*/ 2147483647 w 317"/>
                  <a:gd name="T35" fmla="*/ 2147483647 h 1856"/>
                  <a:gd name="T36" fmla="*/ 2147483647 w 317"/>
                  <a:gd name="T37" fmla="*/ 2147483647 h 1856"/>
                  <a:gd name="T38" fmla="*/ 2147483647 w 317"/>
                  <a:gd name="T39" fmla="*/ 2147483647 h 1856"/>
                  <a:gd name="T40" fmla="*/ 2147483647 w 317"/>
                  <a:gd name="T41" fmla="*/ 2147483647 h 1856"/>
                  <a:gd name="T42" fmla="*/ 2147483647 w 317"/>
                  <a:gd name="T43" fmla="*/ 2147483647 h 1856"/>
                  <a:gd name="T44" fmla="*/ 2147483647 w 317"/>
                  <a:gd name="T45" fmla="*/ 2147483647 h 1856"/>
                  <a:gd name="T46" fmla="*/ 2147483647 w 317"/>
                  <a:gd name="T47" fmla="*/ 2147483647 h 1856"/>
                  <a:gd name="T48" fmla="*/ 2147483647 w 317"/>
                  <a:gd name="T49" fmla="*/ 2147483647 h 1856"/>
                  <a:gd name="T50" fmla="*/ 2147483647 w 317"/>
                  <a:gd name="T51" fmla="*/ 2147483647 h 1856"/>
                  <a:gd name="T52" fmla="*/ 2147483647 w 317"/>
                  <a:gd name="T53" fmla="*/ 2147483647 h 1856"/>
                  <a:gd name="T54" fmla="*/ 2147483647 w 317"/>
                  <a:gd name="T55" fmla="*/ 2147483647 h 1856"/>
                  <a:gd name="T56" fmla="*/ 0 w 317"/>
                  <a:gd name="T57" fmla="*/ 0 h 1856"/>
                  <a:gd name="T58" fmla="*/ 0 w 317"/>
                  <a:gd name="T59" fmla="*/ 0 h 185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317"/>
                  <a:gd name="T91" fmla="*/ 0 h 1856"/>
                  <a:gd name="T92" fmla="*/ 317 w 317"/>
                  <a:gd name="T93" fmla="*/ 1856 h 185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317" h="1856">
                    <a:moveTo>
                      <a:pt x="0" y="0"/>
                    </a:moveTo>
                    <a:lnTo>
                      <a:pt x="0" y="1722"/>
                    </a:lnTo>
                    <a:lnTo>
                      <a:pt x="3" y="1730"/>
                    </a:lnTo>
                    <a:lnTo>
                      <a:pt x="10" y="1748"/>
                    </a:lnTo>
                    <a:lnTo>
                      <a:pt x="26" y="1771"/>
                    </a:lnTo>
                    <a:lnTo>
                      <a:pt x="39" y="1786"/>
                    </a:lnTo>
                    <a:lnTo>
                      <a:pt x="54" y="1799"/>
                    </a:lnTo>
                    <a:lnTo>
                      <a:pt x="72" y="1812"/>
                    </a:lnTo>
                    <a:lnTo>
                      <a:pt x="93" y="1825"/>
                    </a:lnTo>
                    <a:lnTo>
                      <a:pt x="119" y="1835"/>
                    </a:lnTo>
                    <a:lnTo>
                      <a:pt x="149" y="1846"/>
                    </a:lnTo>
                    <a:lnTo>
                      <a:pt x="183" y="1851"/>
                    </a:lnTo>
                    <a:lnTo>
                      <a:pt x="224" y="1856"/>
                    </a:lnTo>
                    <a:lnTo>
                      <a:pt x="268" y="1853"/>
                    </a:lnTo>
                    <a:lnTo>
                      <a:pt x="317" y="1851"/>
                    </a:lnTo>
                    <a:lnTo>
                      <a:pt x="317" y="82"/>
                    </a:lnTo>
                    <a:lnTo>
                      <a:pt x="289" y="88"/>
                    </a:lnTo>
                    <a:lnTo>
                      <a:pt x="255" y="93"/>
                    </a:lnTo>
                    <a:lnTo>
                      <a:pt x="214" y="93"/>
                    </a:lnTo>
                    <a:lnTo>
                      <a:pt x="188" y="90"/>
                    </a:lnTo>
                    <a:lnTo>
                      <a:pt x="165" y="88"/>
                    </a:lnTo>
                    <a:lnTo>
                      <a:pt x="137" y="80"/>
                    </a:lnTo>
                    <a:lnTo>
                      <a:pt x="111" y="72"/>
                    </a:lnTo>
                    <a:lnTo>
                      <a:pt x="82" y="59"/>
                    </a:lnTo>
                    <a:lnTo>
                      <a:pt x="57" y="44"/>
                    </a:lnTo>
                    <a:lnTo>
                      <a:pt x="28" y="23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6600"/>
                  </a:gs>
                  <a:gs pos="45000">
                    <a:srgbClr val="FFFF00"/>
                  </a:gs>
                  <a:gs pos="92999">
                    <a:srgbClr val="FFC000"/>
                  </a:gs>
                  <a:gs pos="100000">
                    <a:srgbClr val="FFC000"/>
                  </a:gs>
                </a:gsLst>
                <a:lin ang="21540000"/>
              </a:gradFill>
              <a:ln w="9525">
                <a:solidFill>
                  <a:srgbClr val="D09E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4572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mtClean="0">
                  <a:solidFill>
                    <a:prstClr val="black"/>
                  </a:solidFill>
                  <a:ea typeface="MS PGothic" pitchFamily="34" charset="-128"/>
                </a:endParaRPr>
              </a:p>
            </p:txBody>
          </p:sp>
          <p:sp>
            <p:nvSpPr>
              <p:cNvPr id="34" name="Freeform 11"/>
              <p:cNvSpPr>
                <a:spLocks/>
              </p:cNvSpPr>
              <p:nvPr/>
            </p:nvSpPr>
            <p:spPr bwMode="auto">
              <a:xfrm>
                <a:off x="1447800" y="838200"/>
                <a:ext cx="1947863" cy="3070225"/>
              </a:xfrm>
              <a:custGeom>
                <a:avLst/>
                <a:gdLst>
                  <a:gd name="T0" fmla="*/ 0 w 1227"/>
                  <a:gd name="T1" fmla="*/ 2147483647 h 1934"/>
                  <a:gd name="T2" fmla="*/ 2147483647 w 1227"/>
                  <a:gd name="T3" fmla="*/ 0 h 1934"/>
                  <a:gd name="T4" fmla="*/ 2147483647 w 1227"/>
                  <a:gd name="T5" fmla="*/ 2147483647 h 1934"/>
                  <a:gd name="T6" fmla="*/ 0 w 1227"/>
                  <a:gd name="T7" fmla="*/ 2147483647 h 1934"/>
                  <a:gd name="T8" fmla="*/ 0 w 1227"/>
                  <a:gd name="T9" fmla="*/ 2147483647 h 19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7"/>
                  <a:gd name="T16" fmla="*/ 0 h 1934"/>
                  <a:gd name="T17" fmla="*/ 1227 w 1227"/>
                  <a:gd name="T18" fmla="*/ 1934 h 19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7" h="1934">
                    <a:moveTo>
                      <a:pt x="0" y="165"/>
                    </a:moveTo>
                    <a:lnTo>
                      <a:pt x="1227" y="0"/>
                    </a:lnTo>
                    <a:lnTo>
                      <a:pt x="1227" y="1686"/>
                    </a:lnTo>
                    <a:lnTo>
                      <a:pt x="0" y="1934"/>
                    </a:lnTo>
                    <a:lnTo>
                      <a:pt x="0" y="165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09E00"/>
                  </a:gs>
                  <a:gs pos="7001">
                    <a:srgbClr val="D09E00"/>
                  </a:gs>
                  <a:gs pos="55000">
                    <a:srgbClr val="FFFF00"/>
                  </a:gs>
                  <a:gs pos="100000">
                    <a:srgbClr val="FFC000"/>
                  </a:gs>
                </a:gsLst>
                <a:lin ang="19200000"/>
              </a:gradFill>
              <a:ln w="9525">
                <a:solidFill>
                  <a:srgbClr val="D09E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4572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mtClean="0">
                  <a:solidFill>
                    <a:prstClr val="black"/>
                  </a:solidFill>
                  <a:ea typeface="MS PGothic" pitchFamily="34" charset="-128"/>
                </a:endParaRPr>
              </a:p>
            </p:txBody>
          </p:sp>
          <p:sp>
            <p:nvSpPr>
              <p:cNvPr id="35" name="Freeform 12"/>
              <p:cNvSpPr>
                <a:spLocks/>
              </p:cNvSpPr>
              <p:nvPr/>
            </p:nvSpPr>
            <p:spPr bwMode="auto">
              <a:xfrm>
                <a:off x="944562" y="687387"/>
                <a:ext cx="2066925" cy="319088"/>
              </a:xfrm>
              <a:custGeom>
                <a:avLst/>
                <a:gdLst>
                  <a:gd name="T0" fmla="*/ 0 w 1302"/>
                  <a:gd name="T1" fmla="*/ 2147483647 h 201"/>
                  <a:gd name="T2" fmla="*/ 2147483647 w 1302"/>
                  <a:gd name="T3" fmla="*/ 0 h 201"/>
                  <a:gd name="T4" fmla="*/ 2147483647 w 1302"/>
                  <a:gd name="T5" fmla="*/ 2147483647 h 201"/>
                  <a:gd name="T6" fmla="*/ 2147483647 w 1302"/>
                  <a:gd name="T7" fmla="*/ 2147483647 h 201"/>
                  <a:gd name="T8" fmla="*/ 0 w 1302"/>
                  <a:gd name="T9" fmla="*/ 2147483647 h 20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02"/>
                  <a:gd name="T16" fmla="*/ 0 h 201"/>
                  <a:gd name="T17" fmla="*/ 1302 w 1302"/>
                  <a:gd name="T18" fmla="*/ 201 h 20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02" h="201">
                    <a:moveTo>
                      <a:pt x="0" y="178"/>
                    </a:moveTo>
                    <a:lnTo>
                      <a:pt x="1302" y="0"/>
                    </a:lnTo>
                    <a:lnTo>
                      <a:pt x="1302" y="21"/>
                    </a:lnTo>
                    <a:lnTo>
                      <a:pt x="26" y="201"/>
                    </a:lnTo>
                    <a:lnTo>
                      <a:pt x="0" y="17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09E00"/>
                  </a:gs>
                  <a:gs pos="7001">
                    <a:srgbClr val="D09E00"/>
                  </a:gs>
                  <a:gs pos="55000">
                    <a:srgbClr val="FFFF00"/>
                  </a:gs>
                  <a:gs pos="100000">
                    <a:srgbClr val="FFC000"/>
                  </a:gs>
                </a:gsLst>
                <a:lin ang="19200000"/>
              </a:gradFill>
              <a:ln w="9525">
                <a:solidFill>
                  <a:srgbClr val="D09E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4572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mtClean="0">
                  <a:solidFill>
                    <a:prstClr val="black"/>
                  </a:solidFill>
                  <a:ea typeface="MS PGothic" pitchFamily="34" charset="-128"/>
                </a:endParaRPr>
              </a:p>
            </p:txBody>
          </p:sp>
          <p:pic>
            <p:nvPicPr>
              <p:cNvPr id="36" name="Picture 13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2994025" y="700087"/>
                <a:ext cx="36513" cy="365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37" name="Group 14"/>
            <p:cNvGrpSpPr>
              <a:grpSpLocks/>
            </p:cNvGrpSpPr>
            <p:nvPr/>
          </p:nvGrpSpPr>
          <p:grpSpPr bwMode="auto">
            <a:xfrm>
              <a:off x="4946822" y="1523988"/>
              <a:ext cx="2693988" cy="3548065"/>
              <a:chOff x="944562" y="687387"/>
              <a:chExt cx="2451101" cy="3228975"/>
            </a:xfrm>
          </p:grpSpPr>
          <p:sp>
            <p:nvSpPr>
              <p:cNvPr id="38" name="Freeform 9"/>
              <p:cNvSpPr>
                <a:spLocks/>
              </p:cNvSpPr>
              <p:nvPr/>
            </p:nvSpPr>
            <p:spPr bwMode="auto">
              <a:xfrm>
                <a:off x="986449" y="720616"/>
                <a:ext cx="2367326" cy="469537"/>
              </a:xfrm>
              <a:custGeom>
                <a:avLst/>
                <a:gdLst/>
                <a:ahLst/>
                <a:cxnLst>
                  <a:cxn ang="0">
                    <a:pos x="1492" y="77"/>
                  </a:cxn>
                  <a:cxn ang="0">
                    <a:pos x="1276" y="0"/>
                  </a:cxn>
                  <a:cxn ang="0">
                    <a:pos x="0" y="180"/>
                  </a:cxn>
                  <a:cxn ang="0">
                    <a:pos x="129" y="296"/>
                  </a:cxn>
                  <a:cxn ang="0">
                    <a:pos x="1492" y="77"/>
                  </a:cxn>
                </a:cxnLst>
                <a:rect l="0" t="0" r="r" b="b"/>
                <a:pathLst>
                  <a:path w="1492" h="296">
                    <a:moveTo>
                      <a:pt x="1492" y="77"/>
                    </a:moveTo>
                    <a:lnTo>
                      <a:pt x="1276" y="0"/>
                    </a:lnTo>
                    <a:lnTo>
                      <a:pt x="0" y="180"/>
                    </a:lnTo>
                    <a:lnTo>
                      <a:pt x="129" y="296"/>
                    </a:lnTo>
                    <a:lnTo>
                      <a:pt x="1492" y="77"/>
                    </a:ln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5000"/>
                    </a:schemeClr>
                  </a:gs>
                  <a:gs pos="93000">
                    <a:schemeClr val="bg1">
                      <a:lumMod val="95000"/>
                    </a:schemeClr>
                  </a:gs>
                </a:gsLst>
                <a:lin ang="30000" scaled="0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4572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prstClr val="black"/>
                  </a:solidFill>
                  <a:latin typeface="Arial" pitchFamily="-109" charset="0"/>
                  <a:ea typeface="ＭＳ Ｐゴシック" pitchFamily="-109" charset="-128"/>
                  <a:cs typeface="ＭＳ Ｐゴシック" pitchFamily="-109" charset="-128"/>
                </a:endParaRPr>
              </a:p>
            </p:txBody>
          </p:sp>
          <p:sp>
            <p:nvSpPr>
              <p:cNvPr id="39" name="Freeform 10"/>
              <p:cNvSpPr>
                <a:spLocks/>
              </p:cNvSpPr>
              <p:nvPr/>
            </p:nvSpPr>
            <p:spPr bwMode="auto">
              <a:xfrm>
                <a:off x="944562" y="969962"/>
                <a:ext cx="503238" cy="2946400"/>
              </a:xfrm>
              <a:custGeom>
                <a:avLst/>
                <a:gdLst>
                  <a:gd name="T0" fmla="*/ 0 w 317"/>
                  <a:gd name="T1" fmla="*/ 0 h 1856"/>
                  <a:gd name="T2" fmla="*/ 0 w 317"/>
                  <a:gd name="T3" fmla="*/ 2147483647 h 1856"/>
                  <a:gd name="T4" fmla="*/ 0 w 317"/>
                  <a:gd name="T5" fmla="*/ 2147483647 h 1856"/>
                  <a:gd name="T6" fmla="*/ 2147483647 w 317"/>
                  <a:gd name="T7" fmla="*/ 2147483647 h 1856"/>
                  <a:gd name="T8" fmla="*/ 2147483647 w 317"/>
                  <a:gd name="T9" fmla="*/ 2147483647 h 1856"/>
                  <a:gd name="T10" fmla="*/ 2147483647 w 317"/>
                  <a:gd name="T11" fmla="*/ 2147483647 h 1856"/>
                  <a:gd name="T12" fmla="*/ 2147483647 w 317"/>
                  <a:gd name="T13" fmla="*/ 2147483647 h 1856"/>
                  <a:gd name="T14" fmla="*/ 2147483647 w 317"/>
                  <a:gd name="T15" fmla="*/ 2147483647 h 1856"/>
                  <a:gd name="T16" fmla="*/ 2147483647 w 317"/>
                  <a:gd name="T17" fmla="*/ 2147483647 h 1856"/>
                  <a:gd name="T18" fmla="*/ 2147483647 w 317"/>
                  <a:gd name="T19" fmla="*/ 2147483647 h 1856"/>
                  <a:gd name="T20" fmla="*/ 2147483647 w 317"/>
                  <a:gd name="T21" fmla="*/ 2147483647 h 1856"/>
                  <a:gd name="T22" fmla="*/ 2147483647 w 317"/>
                  <a:gd name="T23" fmla="*/ 2147483647 h 1856"/>
                  <a:gd name="T24" fmla="*/ 2147483647 w 317"/>
                  <a:gd name="T25" fmla="*/ 2147483647 h 1856"/>
                  <a:gd name="T26" fmla="*/ 2147483647 w 317"/>
                  <a:gd name="T27" fmla="*/ 2147483647 h 1856"/>
                  <a:gd name="T28" fmla="*/ 2147483647 w 317"/>
                  <a:gd name="T29" fmla="*/ 2147483647 h 1856"/>
                  <a:gd name="T30" fmla="*/ 2147483647 w 317"/>
                  <a:gd name="T31" fmla="*/ 2147483647 h 1856"/>
                  <a:gd name="T32" fmla="*/ 2147483647 w 317"/>
                  <a:gd name="T33" fmla="*/ 2147483647 h 1856"/>
                  <a:gd name="T34" fmla="*/ 2147483647 w 317"/>
                  <a:gd name="T35" fmla="*/ 2147483647 h 1856"/>
                  <a:gd name="T36" fmla="*/ 2147483647 w 317"/>
                  <a:gd name="T37" fmla="*/ 2147483647 h 1856"/>
                  <a:gd name="T38" fmla="*/ 2147483647 w 317"/>
                  <a:gd name="T39" fmla="*/ 2147483647 h 1856"/>
                  <a:gd name="T40" fmla="*/ 2147483647 w 317"/>
                  <a:gd name="T41" fmla="*/ 2147483647 h 1856"/>
                  <a:gd name="T42" fmla="*/ 2147483647 w 317"/>
                  <a:gd name="T43" fmla="*/ 2147483647 h 1856"/>
                  <a:gd name="T44" fmla="*/ 2147483647 w 317"/>
                  <a:gd name="T45" fmla="*/ 2147483647 h 1856"/>
                  <a:gd name="T46" fmla="*/ 2147483647 w 317"/>
                  <a:gd name="T47" fmla="*/ 2147483647 h 1856"/>
                  <a:gd name="T48" fmla="*/ 2147483647 w 317"/>
                  <a:gd name="T49" fmla="*/ 2147483647 h 1856"/>
                  <a:gd name="T50" fmla="*/ 2147483647 w 317"/>
                  <a:gd name="T51" fmla="*/ 2147483647 h 1856"/>
                  <a:gd name="T52" fmla="*/ 2147483647 w 317"/>
                  <a:gd name="T53" fmla="*/ 2147483647 h 1856"/>
                  <a:gd name="T54" fmla="*/ 2147483647 w 317"/>
                  <a:gd name="T55" fmla="*/ 2147483647 h 1856"/>
                  <a:gd name="T56" fmla="*/ 0 w 317"/>
                  <a:gd name="T57" fmla="*/ 0 h 1856"/>
                  <a:gd name="T58" fmla="*/ 0 w 317"/>
                  <a:gd name="T59" fmla="*/ 0 h 185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317"/>
                  <a:gd name="T91" fmla="*/ 0 h 1856"/>
                  <a:gd name="T92" fmla="*/ 317 w 317"/>
                  <a:gd name="T93" fmla="*/ 1856 h 185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317" h="1856">
                    <a:moveTo>
                      <a:pt x="0" y="0"/>
                    </a:moveTo>
                    <a:lnTo>
                      <a:pt x="0" y="1722"/>
                    </a:lnTo>
                    <a:lnTo>
                      <a:pt x="3" y="1730"/>
                    </a:lnTo>
                    <a:lnTo>
                      <a:pt x="10" y="1748"/>
                    </a:lnTo>
                    <a:lnTo>
                      <a:pt x="26" y="1771"/>
                    </a:lnTo>
                    <a:lnTo>
                      <a:pt x="39" y="1786"/>
                    </a:lnTo>
                    <a:lnTo>
                      <a:pt x="54" y="1799"/>
                    </a:lnTo>
                    <a:lnTo>
                      <a:pt x="72" y="1812"/>
                    </a:lnTo>
                    <a:lnTo>
                      <a:pt x="93" y="1825"/>
                    </a:lnTo>
                    <a:lnTo>
                      <a:pt x="119" y="1835"/>
                    </a:lnTo>
                    <a:lnTo>
                      <a:pt x="149" y="1846"/>
                    </a:lnTo>
                    <a:lnTo>
                      <a:pt x="183" y="1851"/>
                    </a:lnTo>
                    <a:lnTo>
                      <a:pt x="224" y="1856"/>
                    </a:lnTo>
                    <a:lnTo>
                      <a:pt x="268" y="1853"/>
                    </a:lnTo>
                    <a:lnTo>
                      <a:pt x="317" y="1851"/>
                    </a:lnTo>
                    <a:lnTo>
                      <a:pt x="317" y="82"/>
                    </a:lnTo>
                    <a:lnTo>
                      <a:pt x="289" y="88"/>
                    </a:lnTo>
                    <a:lnTo>
                      <a:pt x="255" y="93"/>
                    </a:lnTo>
                    <a:lnTo>
                      <a:pt x="214" y="93"/>
                    </a:lnTo>
                    <a:lnTo>
                      <a:pt x="188" y="90"/>
                    </a:lnTo>
                    <a:lnTo>
                      <a:pt x="165" y="88"/>
                    </a:lnTo>
                    <a:lnTo>
                      <a:pt x="137" y="80"/>
                    </a:lnTo>
                    <a:lnTo>
                      <a:pt x="111" y="72"/>
                    </a:lnTo>
                    <a:lnTo>
                      <a:pt x="82" y="59"/>
                    </a:lnTo>
                    <a:lnTo>
                      <a:pt x="57" y="44"/>
                    </a:lnTo>
                    <a:lnTo>
                      <a:pt x="28" y="23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6D68"/>
                  </a:gs>
                  <a:gs pos="45000">
                    <a:srgbClr val="00F0E8"/>
                  </a:gs>
                  <a:gs pos="92000">
                    <a:srgbClr val="006D68"/>
                  </a:gs>
                  <a:gs pos="100000">
                    <a:srgbClr val="006D68"/>
                  </a:gs>
                </a:gsLst>
                <a:lin ang="21540000"/>
              </a:gradFill>
              <a:ln w="9525">
                <a:solidFill>
                  <a:srgbClr val="006D68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4572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mtClean="0">
                  <a:solidFill>
                    <a:prstClr val="black"/>
                  </a:solidFill>
                  <a:ea typeface="MS PGothic" pitchFamily="34" charset="-128"/>
                </a:endParaRPr>
              </a:p>
            </p:txBody>
          </p:sp>
          <p:sp>
            <p:nvSpPr>
              <p:cNvPr id="40" name="Freeform 11"/>
              <p:cNvSpPr>
                <a:spLocks/>
              </p:cNvSpPr>
              <p:nvPr/>
            </p:nvSpPr>
            <p:spPr bwMode="auto">
              <a:xfrm>
                <a:off x="1447800" y="838200"/>
                <a:ext cx="1947863" cy="3070225"/>
              </a:xfrm>
              <a:custGeom>
                <a:avLst/>
                <a:gdLst>
                  <a:gd name="T0" fmla="*/ 0 w 1227"/>
                  <a:gd name="T1" fmla="*/ 2147483647 h 1934"/>
                  <a:gd name="T2" fmla="*/ 2147483647 w 1227"/>
                  <a:gd name="T3" fmla="*/ 0 h 1934"/>
                  <a:gd name="T4" fmla="*/ 2147483647 w 1227"/>
                  <a:gd name="T5" fmla="*/ 2147483647 h 1934"/>
                  <a:gd name="T6" fmla="*/ 0 w 1227"/>
                  <a:gd name="T7" fmla="*/ 2147483647 h 1934"/>
                  <a:gd name="T8" fmla="*/ 0 w 1227"/>
                  <a:gd name="T9" fmla="*/ 2147483647 h 19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7"/>
                  <a:gd name="T16" fmla="*/ 0 h 1934"/>
                  <a:gd name="T17" fmla="*/ 1227 w 1227"/>
                  <a:gd name="T18" fmla="*/ 1934 h 19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7" h="1934">
                    <a:moveTo>
                      <a:pt x="0" y="165"/>
                    </a:moveTo>
                    <a:lnTo>
                      <a:pt x="1227" y="0"/>
                    </a:lnTo>
                    <a:lnTo>
                      <a:pt x="1227" y="1686"/>
                    </a:lnTo>
                    <a:lnTo>
                      <a:pt x="0" y="1934"/>
                    </a:lnTo>
                    <a:lnTo>
                      <a:pt x="0" y="165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6D68"/>
                  </a:gs>
                  <a:gs pos="7001">
                    <a:srgbClr val="006D68"/>
                  </a:gs>
                  <a:gs pos="55000">
                    <a:srgbClr val="00F0E8"/>
                  </a:gs>
                  <a:gs pos="100000">
                    <a:srgbClr val="006D68"/>
                  </a:gs>
                </a:gsLst>
                <a:lin ang="19200000"/>
              </a:gradFill>
              <a:ln w="9525">
                <a:solidFill>
                  <a:srgbClr val="006D68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4572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mtClean="0">
                  <a:solidFill>
                    <a:prstClr val="black"/>
                  </a:solidFill>
                  <a:ea typeface="MS PGothic" pitchFamily="34" charset="-128"/>
                </a:endParaRPr>
              </a:p>
            </p:txBody>
          </p:sp>
          <p:sp>
            <p:nvSpPr>
              <p:cNvPr id="41" name="Freeform 12"/>
              <p:cNvSpPr>
                <a:spLocks/>
              </p:cNvSpPr>
              <p:nvPr/>
            </p:nvSpPr>
            <p:spPr bwMode="auto">
              <a:xfrm>
                <a:off x="944562" y="687387"/>
                <a:ext cx="2066925" cy="319088"/>
              </a:xfrm>
              <a:custGeom>
                <a:avLst/>
                <a:gdLst>
                  <a:gd name="T0" fmla="*/ 0 w 1302"/>
                  <a:gd name="T1" fmla="*/ 2147483647 h 201"/>
                  <a:gd name="T2" fmla="*/ 2147483647 w 1302"/>
                  <a:gd name="T3" fmla="*/ 0 h 201"/>
                  <a:gd name="T4" fmla="*/ 2147483647 w 1302"/>
                  <a:gd name="T5" fmla="*/ 2147483647 h 201"/>
                  <a:gd name="T6" fmla="*/ 2147483647 w 1302"/>
                  <a:gd name="T7" fmla="*/ 2147483647 h 201"/>
                  <a:gd name="T8" fmla="*/ 0 w 1302"/>
                  <a:gd name="T9" fmla="*/ 2147483647 h 20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02"/>
                  <a:gd name="T16" fmla="*/ 0 h 201"/>
                  <a:gd name="T17" fmla="*/ 1302 w 1302"/>
                  <a:gd name="T18" fmla="*/ 201 h 20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02" h="201">
                    <a:moveTo>
                      <a:pt x="0" y="178"/>
                    </a:moveTo>
                    <a:lnTo>
                      <a:pt x="1302" y="0"/>
                    </a:lnTo>
                    <a:lnTo>
                      <a:pt x="1302" y="21"/>
                    </a:lnTo>
                    <a:lnTo>
                      <a:pt x="26" y="201"/>
                    </a:lnTo>
                    <a:lnTo>
                      <a:pt x="0" y="17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6D68"/>
                  </a:gs>
                  <a:gs pos="7001">
                    <a:srgbClr val="006D68"/>
                  </a:gs>
                  <a:gs pos="55000">
                    <a:srgbClr val="00F0E8"/>
                  </a:gs>
                  <a:gs pos="100000">
                    <a:srgbClr val="006D68"/>
                  </a:gs>
                </a:gsLst>
                <a:lin ang="19200000"/>
              </a:gradFill>
              <a:ln w="9525">
                <a:solidFill>
                  <a:srgbClr val="006D68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4572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mtClean="0">
                  <a:solidFill>
                    <a:prstClr val="black"/>
                  </a:solidFill>
                  <a:ea typeface="MS PGothic" pitchFamily="34" charset="-128"/>
                </a:endParaRPr>
              </a:p>
            </p:txBody>
          </p:sp>
          <p:pic>
            <p:nvPicPr>
              <p:cNvPr id="42" name="Picture 13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2994025" y="700087"/>
                <a:ext cx="36513" cy="365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43" name="Group 14"/>
            <p:cNvGrpSpPr>
              <a:grpSpLocks/>
            </p:cNvGrpSpPr>
            <p:nvPr/>
          </p:nvGrpSpPr>
          <p:grpSpPr bwMode="auto">
            <a:xfrm>
              <a:off x="5426247" y="1676389"/>
              <a:ext cx="2803525" cy="3692528"/>
              <a:chOff x="944562" y="687387"/>
              <a:chExt cx="2451101" cy="3228975"/>
            </a:xfrm>
          </p:grpSpPr>
          <p:sp>
            <p:nvSpPr>
              <p:cNvPr id="44" name="Freeform 9"/>
              <p:cNvSpPr>
                <a:spLocks/>
              </p:cNvSpPr>
              <p:nvPr/>
            </p:nvSpPr>
            <p:spPr bwMode="auto">
              <a:xfrm>
                <a:off x="986200" y="720704"/>
                <a:ext cx="2367825" cy="470603"/>
              </a:xfrm>
              <a:custGeom>
                <a:avLst/>
                <a:gdLst/>
                <a:ahLst/>
                <a:cxnLst>
                  <a:cxn ang="0">
                    <a:pos x="1492" y="77"/>
                  </a:cxn>
                  <a:cxn ang="0">
                    <a:pos x="1276" y="0"/>
                  </a:cxn>
                  <a:cxn ang="0">
                    <a:pos x="0" y="180"/>
                  </a:cxn>
                  <a:cxn ang="0">
                    <a:pos x="129" y="296"/>
                  </a:cxn>
                  <a:cxn ang="0">
                    <a:pos x="1492" y="77"/>
                  </a:cxn>
                </a:cxnLst>
                <a:rect l="0" t="0" r="r" b="b"/>
                <a:pathLst>
                  <a:path w="1492" h="296">
                    <a:moveTo>
                      <a:pt x="1492" y="77"/>
                    </a:moveTo>
                    <a:lnTo>
                      <a:pt x="1276" y="0"/>
                    </a:lnTo>
                    <a:lnTo>
                      <a:pt x="0" y="180"/>
                    </a:lnTo>
                    <a:lnTo>
                      <a:pt x="129" y="296"/>
                    </a:lnTo>
                    <a:lnTo>
                      <a:pt x="1492" y="77"/>
                    </a:ln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5000"/>
                    </a:schemeClr>
                  </a:gs>
                  <a:gs pos="93000">
                    <a:schemeClr val="bg1">
                      <a:lumMod val="95000"/>
                    </a:schemeClr>
                  </a:gs>
                </a:gsLst>
                <a:lin ang="30000" scaled="0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4572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prstClr val="black"/>
                  </a:solidFill>
                  <a:latin typeface="Arial" pitchFamily="-109" charset="0"/>
                  <a:ea typeface="ＭＳ Ｐゴシック" pitchFamily="-109" charset="-128"/>
                  <a:cs typeface="ＭＳ Ｐゴシック" pitchFamily="-109" charset="-128"/>
                </a:endParaRPr>
              </a:p>
            </p:txBody>
          </p:sp>
          <p:sp>
            <p:nvSpPr>
              <p:cNvPr id="45" name="Freeform 10"/>
              <p:cNvSpPr>
                <a:spLocks/>
              </p:cNvSpPr>
              <p:nvPr/>
            </p:nvSpPr>
            <p:spPr bwMode="auto">
              <a:xfrm>
                <a:off x="944562" y="969962"/>
                <a:ext cx="503238" cy="2946400"/>
              </a:xfrm>
              <a:custGeom>
                <a:avLst/>
                <a:gdLst>
                  <a:gd name="T0" fmla="*/ 0 w 317"/>
                  <a:gd name="T1" fmla="*/ 0 h 1856"/>
                  <a:gd name="T2" fmla="*/ 0 w 317"/>
                  <a:gd name="T3" fmla="*/ 2147483647 h 1856"/>
                  <a:gd name="T4" fmla="*/ 0 w 317"/>
                  <a:gd name="T5" fmla="*/ 2147483647 h 1856"/>
                  <a:gd name="T6" fmla="*/ 2147483647 w 317"/>
                  <a:gd name="T7" fmla="*/ 2147483647 h 1856"/>
                  <a:gd name="T8" fmla="*/ 2147483647 w 317"/>
                  <a:gd name="T9" fmla="*/ 2147483647 h 1856"/>
                  <a:gd name="T10" fmla="*/ 2147483647 w 317"/>
                  <a:gd name="T11" fmla="*/ 2147483647 h 1856"/>
                  <a:gd name="T12" fmla="*/ 2147483647 w 317"/>
                  <a:gd name="T13" fmla="*/ 2147483647 h 1856"/>
                  <a:gd name="T14" fmla="*/ 2147483647 w 317"/>
                  <a:gd name="T15" fmla="*/ 2147483647 h 1856"/>
                  <a:gd name="T16" fmla="*/ 2147483647 w 317"/>
                  <a:gd name="T17" fmla="*/ 2147483647 h 1856"/>
                  <a:gd name="T18" fmla="*/ 2147483647 w 317"/>
                  <a:gd name="T19" fmla="*/ 2147483647 h 1856"/>
                  <a:gd name="T20" fmla="*/ 2147483647 w 317"/>
                  <a:gd name="T21" fmla="*/ 2147483647 h 1856"/>
                  <a:gd name="T22" fmla="*/ 2147483647 w 317"/>
                  <a:gd name="T23" fmla="*/ 2147483647 h 1856"/>
                  <a:gd name="T24" fmla="*/ 2147483647 w 317"/>
                  <a:gd name="T25" fmla="*/ 2147483647 h 1856"/>
                  <a:gd name="T26" fmla="*/ 2147483647 w 317"/>
                  <a:gd name="T27" fmla="*/ 2147483647 h 1856"/>
                  <a:gd name="T28" fmla="*/ 2147483647 w 317"/>
                  <a:gd name="T29" fmla="*/ 2147483647 h 1856"/>
                  <a:gd name="T30" fmla="*/ 2147483647 w 317"/>
                  <a:gd name="T31" fmla="*/ 2147483647 h 1856"/>
                  <a:gd name="T32" fmla="*/ 2147483647 w 317"/>
                  <a:gd name="T33" fmla="*/ 2147483647 h 1856"/>
                  <a:gd name="T34" fmla="*/ 2147483647 w 317"/>
                  <a:gd name="T35" fmla="*/ 2147483647 h 1856"/>
                  <a:gd name="T36" fmla="*/ 2147483647 w 317"/>
                  <a:gd name="T37" fmla="*/ 2147483647 h 1856"/>
                  <a:gd name="T38" fmla="*/ 2147483647 w 317"/>
                  <a:gd name="T39" fmla="*/ 2147483647 h 1856"/>
                  <a:gd name="T40" fmla="*/ 2147483647 w 317"/>
                  <a:gd name="T41" fmla="*/ 2147483647 h 1856"/>
                  <a:gd name="T42" fmla="*/ 2147483647 w 317"/>
                  <a:gd name="T43" fmla="*/ 2147483647 h 1856"/>
                  <a:gd name="T44" fmla="*/ 2147483647 w 317"/>
                  <a:gd name="T45" fmla="*/ 2147483647 h 1856"/>
                  <a:gd name="T46" fmla="*/ 2147483647 w 317"/>
                  <a:gd name="T47" fmla="*/ 2147483647 h 1856"/>
                  <a:gd name="T48" fmla="*/ 2147483647 w 317"/>
                  <a:gd name="T49" fmla="*/ 2147483647 h 1856"/>
                  <a:gd name="T50" fmla="*/ 2147483647 w 317"/>
                  <a:gd name="T51" fmla="*/ 2147483647 h 1856"/>
                  <a:gd name="T52" fmla="*/ 2147483647 w 317"/>
                  <a:gd name="T53" fmla="*/ 2147483647 h 1856"/>
                  <a:gd name="T54" fmla="*/ 2147483647 w 317"/>
                  <a:gd name="T55" fmla="*/ 2147483647 h 1856"/>
                  <a:gd name="T56" fmla="*/ 0 w 317"/>
                  <a:gd name="T57" fmla="*/ 0 h 1856"/>
                  <a:gd name="T58" fmla="*/ 0 w 317"/>
                  <a:gd name="T59" fmla="*/ 0 h 185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317"/>
                  <a:gd name="T91" fmla="*/ 0 h 1856"/>
                  <a:gd name="T92" fmla="*/ 317 w 317"/>
                  <a:gd name="T93" fmla="*/ 1856 h 185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317" h="1856">
                    <a:moveTo>
                      <a:pt x="0" y="0"/>
                    </a:moveTo>
                    <a:lnTo>
                      <a:pt x="0" y="1722"/>
                    </a:lnTo>
                    <a:lnTo>
                      <a:pt x="3" y="1730"/>
                    </a:lnTo>
                    <a:lnTo>
                      <a:pt x="10" y="1748"/>
                    </a:lnTo>
                    <a:lnTo>
                      <a:pt x="26" y="1771"/>
                    </a:lnTo>
                    <a:lnTo>
                      <a:pt x="39" y="1786"/>
                    </a:lnTo>
                    <a:lnTo>
                      <a:pt x="54" y="1799"/>
                    </a:lnTo>
                    <a:lnTo>
                      <a:pt x="72" y="1812"/>
                    </a:lnTo>
                    <a:lnTo>
                      <a:pt x="93" y="1825"/>
                    </a:lnTo>
                    <a:lnTo>
                      <a:pt x="119" y="1835"/>
                    </a:lnTo>
                    <a:lnTo>
                      <a:pt x="149" y="1846"/>
                    </a:lnTo>
                    <a:lnTo>
                      <a:pt x="183" y="1851"/>
                    </a:lnTo>
                    <a:lnTo>
                      <a:pt x="224" y="1856"/>
                    </a:lnTo>
                    <a:lnTo>
                      <a:pt x="268" y="1853"/>
                    </a:lnTo>
                    <a:lnTo>
                      <a:pt x="317" y="1851"/>
                    </a:lnTo>
                    <a:lnTo>
                      <a:pt x="317" y="82"/>
                    </a:lnTo>
                    <a:lnTo>
                      <a:pt x="289" y="88"/>
                    </a:lnTo>
                    <a:lnTo>
                      <a:pt x="255" y="93"/>
                    </a:lnTo>
                    <a:lnTo>
                      <a:pt x="214" y="93"/>
                    </a:lnTo>
                    <a:lnTo>
                      <a:pt x="188" y="90"/>
                    </a:lnTo>
                    <a:lnTo>
                      <a:pt x="165" y="88"/>
                    </a:lnTo>
                    <a:lnTo>
                      <a:pt x="137" y="80"/>
                    </a:lnTo>
                    <a:lnTo>
                      <a:pt x="111" y="72"/>
                    </a:lnTo>
                    <a:lnTo>
                      <a:pt x="82" y="59"/>
                    </a:lnTo>
                    <a:lnTo>
                      <a:pt x="57" y="44"/>
                    </a:lnTo>
                    <a:lnTo>
                      <a:pt x="28" y="23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800000"/>
                  </a:gs>
                  <a:gs pos="45000">
                    <a:srgbClr val="FF6132"/>
                  </a:gs>
                  <a:gs pos="92000">
                    <a:srgbClr val="800000"/>
                  </a:gs>
                  <a:gs pos="100000">
                    <a:srgbClr val="800000"/>
                  </a:gs>
                </a:gsLst>
                <a:lin ang="21540000"/>
              </a:gradFill>
              <a:ln w="9525">
                <a:solidFill>
                  <a:srgbClr val="8000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4572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mtClean="0">
                  <a:solidFill>
                    <a:prstClr val="black"/>
                  </a:solidFill>
                  <a:ea typeface="MS PGothic" pitchFamily="34" charset="-128"/>
                </a:endParaRPr>
              </a:p>
            </p:txBody>
          </p:sp>
          <p:sp>
            <p:nvSpPr>
              <p:cNvPr id="46" name="Freeform 11"/>
              <p:cNvSpPr>
                <a:spLocks/>
              </p:cNvSpPr>
              <p:nvPr/>
            </p:nvSpPr>
            <p:spPr bwMode="auto">
              <a:xfrm>
                <a:off x="1447800" y="838200"/>
                <a:ext cx="1947863" cy="3070225"/>
              </a:xfrm>
              <a:custGeom>
                <a:avLst/>
                <a:gdLst>
                  <a:gd name="T0" fmla="*/ 0 w 1227"/>
                  <a:gd name="T1" fmla="*/ 2147483647 h 1934"/>
                  <a:gd name="T2" fmla="*/ 2147483647 w 1227"/>
                  <a:gd name="T3" fmla="*/ 0 h 1934"/>
                  <a:gd name="T4" fmla="*/ 2147483647 w 1227"/>
                  <a:gd name="T5" fmla="*/ 2147483647 h 1934"/>
                  <a:gd name="T6" fmla="*/ 0 w 1227"/>
                  <a:gd name="T7" fmla="*/ 2147483647 h 1934"/>
                  <a:gd name="T8" fmla="*/ 0 w 1227"/>
                  <a:gd name="T9" fmla="*/ 2147483647 h 19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7"/>
                  <a:gd name="T16" fmla="*/ 0 h 1934"/>
                  <a:gd name="T17" fmla="*/ 1227 w 1227"/>
                  <a:gd name="T18" fmla="*/ 1934 h 19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7" h="1934">
                    <a:moveTo>
                      <a:pt x="0" y="165"/>
                    </a:moveTo>
                    <a:lnTo>
                      <a:pt x="1227" y="0"/>
                    </a:lnTo>
                    <a:lnTo>
                      <a:pt x="1227" y="1686"/>
                    </a:lnTo>
                    <a:lnTo>
                      <a:pt x="0" y="1934"/>
                    </a:lnTo>
                    <a:lnTo>
                      <a:pt x="0" y="165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800000"/>
                  </a:gs>
                  <a:gs pos="7001">
                    <a:srgbClr val="800000"/>
                  </a:gs>
                  <a:gs pos="55000">
                    <a:srgbClr val="FF6132"/>
                  </a:gs>
                  <a:gs pos="100000">
                    <a:srgbClr val="800000"/>
                  </a:gs>
                </a:gsLst>
                <a:lin ang="19200000"/>
              </a:gradFill>
              <a:ln w="9525">
                <a:solidFill>
                  <a:srgbClr val="8000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4572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mtClean="0">
                  <a:solidFill>
                    <a:prstClr val="black"/>
                  </a:solidFill>
                  <a:ea typeface="MS PGothic" pitchFamily="34" charset="-128"/>
                </a:endParaRPr>
              </a:p>
            </p:txBody>
          </p:sp>
          <p:sp>
            <p:nvSpPr>
              <p:cNvPr id="47" name="Freeform 12"/>
              <p:cNvSpPr>
                <a:spLocks/>
              </p:cNvSpPr>
              <p:nvPr/>
            </p:nvSpPr>
            <p:spPr bwMode="auto">
              <a:xfrm>
                <a:off x="944562" y="687387"/>
                <a:ext cx="2066925" cy="319088"/>
              </a:xfrm>
              <a:custGeom>
                <a:avLst/>
                <a:gdLst>
                  <a:gd name="T0" fmla="*/ 0 w 1302"/>
                  <a:gd name="T1" fmla="*/ 2147483647 h 201"/>
                  <a:gd name="T2" fmla="*/ 2147483647 w 1302"/>
                  <a:gd name="T3" fmla="*/ 0 h 201"/>
                  <a:gd name="T4" fmla="*/ 2147483647 w 1302"/>
                  <a:gd name="T5" fmla="*/ 2147483647 h 201"/>
                  <a:gd name="T6" fmla="*/ 2147483647 w 1302"/>
                  <a:gd name="T7" fmla="*/ 2147483647 h 201"/>
                  <a:gd name="T8" fmla="*/ 0 w 1302"/>
                  <a:gd name="T9" fmla="*/ 2147483647 h 20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02"/>
                  <a:gd name="T16" fmla="*/ 0 h 201"/>
                  <a:gd name="T17" fmla="*/ 1302 w 1302"/>
                  <a:gd name="T18" fmla="*/ 201 h 20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02" h="201">
                    <a:moveTo>
                      <a:pt x="0" y="178"/>
                    </a:moveTo>
                    <a:lnTo>
                      <a:pt x="1302" y="0"/>
                    </a:lnTo>
                    <a:lnTo>
                      <a:pt x="1302" y="21"/>
                    </a:lnTo>
                    <a:lnTo>
                      <a:pt x="26" y="201"/>
                    </a:lnTo>
                    <a:lnTo>
                      <a:pt x="0" y="17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800000"/>
                  </a:gs>
                  <a:gs pos="7001">
                    <a:srgbClr val="800000"/>
                  </a:gs>
                  <a:gs pos="55000">
                    <a:srgbClr val="FF6132"/>
                  </a:gs>
                  <a:gs pos="100000">
                    <a:srgbClr val="800000"/>
                  </a:gs>
                </a:gsLst>
                <a:lin ang="19200000"/>
              </a:gradFill>
              <a:ln w="9525">
                <a:solidFill>
                  <a:srgbClr val="006D68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4572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mtClean="0">
                  <a:solidFill>
                    <a:prstClr val="black"/>
                  </a:solidFill>
                  <a:ea typeface="MS PGothic" pitchFamily="34" charset="-128"/>
                </a:endParaRPr>
              </a:p>
            </p:txBody>
          </p:sp>
          <p:pic>
            <p:nvPicPr>
              <p:cNvPr id="48" name="Picture 13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2994025" y="700087"/>
                <a:ext cx="36513" cy="365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49" name="Line 33"/>
            <p:cNvSpPr>
              <a:spLocks noChangeShapeType="1"/>
            </p:cNvSpPr>
            <p:nvPr/>
          </p:nvSpPr>
          <p:spPr bwMode="auto">
            <a:xfrm flipH="1" flipV="1">
              <a:off x="2028997" y="1630351"/>
              <a:ext cx="1797050" cy="0"/>
            </a:xfrm>
            <a:prstGeom prst="line">
              <a:avLst/>
            </a:prstGeom>
            <a:noFill/>
            <a:ln w="19050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da-DK" sz="1200" kern="0">
                <a:solidFill>
                  <a:sysClr val="windowText" lastClr="000000"/>
                </a:solidFill>
                <a:latin typeface="Arial" pitchFamily="34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50" name="Line 33"/>
            <p:cNvSpPr>
              <a:spLocks noChangeShapeType="1"/>
            </p:cNvSpPr>
            <p:nvPr/>
          </p:nvSpPr>
          <p:spPr bwMode="auto">
            <a:xfrm flipH="1">
              <a:off x="2435397" y="2524113"/>
              <a:ext cx="1762125" cy="0"/>
            </a:xfrm>
            <a:prstGeom prst="line">
              <a:avLst/>
            </a:prstGeom>
            <a:noFill/>
            <a:ln w="19050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da-DK" sz="1200" kern="0">
                <a:solidFill>
                  <a:sysClr val="windowText" lastClr="000000"/>
                </a:solidFill>
                <a:latin typeface="Arial" pitchFamily="34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51" name="Line 33"/>
            <p:cNvSpPr>
              <a:spLocks noChangeShapeType="1"/>
            </p:cNvSpPr>
            <p:nvPr/>
          </p:nvSpPr>
          <p:spPr bwMode="auto">
            <a:xfrm flipH="1">
              <a:off x="2902122" y="3416288"/>
              <a:ext cx="1787525" cy="0"/>
            </a:xfrm>
            <a:prstGeom prst="line">
              <a:avLst/>
            </a:prstGeom>
            <a:noFill/>
            <a:ln w="19050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da-DK" sz="1200" kern="0">
                <a:solidFill>
                  <a:sysClr val="windowText" lastClr="000000"/>
                </a:solidFill>
                <a:latin typeface="Arial" pitchFamily="34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52" name="Line 33"/>
            <p:cNvSpPr>
              <a:spLocks noChangeShapeType="1"/>
            </p:cNvSpPr>
            <p:nvPr/>
          </p:nvSpPr>
          <p:spPr bwMode="auto">
            <a:xfrm flipH="1">
              <a:off x="3413297" y="4310051"/>
              <a:ext cx="1743075" cy="0"/>
            </a:xfrm>
            <a:prstGeom prst="line">
              <a:avLst/>
            </a:prstGeom>
            <a:noFill/>
            <a:ln w="19050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da-DK" sz="1200" kern="0">
                <a:solidFill>
                  <a:sysClr val="windowText" lastClr="000000"/>
                </a:solidFill>
                <a:latin typeface="Arial" pitchFamily="34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53" name="Line 33"/>
            <p:cNvSpPr>
              <a:spLocks noChangeShapeType="1"/>
            </p:cNvSpPr>
            <p:nvPr/>
          </p:nvSpPr>
          <p:spPr bwMode="auto">
            <a:xfrm flipH="1">
              <a:off x="3749847" y="5202226"/>
              <a:ext cx="1893888" cy="0"/>
            </a:xfrm>
            <a:prstGeom prst="line">
              <a:avLst/>
            </a:prstGeom>
            <a:noFill/>
            <a:ln w="19050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da-DK" sz="1200" kern="0">
                <a:solidFill>
                  <a:sysClr val="windowText" lastClr="000000"/>
                </a:solidFill>
                <a:latin typeface="Arial" pitchFamily="34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54" name="Rectangle 42"/>
            <p:cNvSpPr>
              <a:spLocks noChangeArrowheads="1"/>
            </p:cNvSpPr>
            <p:nvPr/>
          </p:nvSpPr>
          <p:spPr bwMode="auto">
            <a:xfrm>
              <a:off x="6038044" y="2105503"/>
              <a:ext cx="2105026" cy="31790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20520000" lon="1560000" rev="21594000"/>
              </a:camera>
              <a:lightRig rig="threePt" dir="t"/>
            </a:scene3d>
          </p:spPr>
          <p:txBody>
            <a:bodyPr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lnSpc>
                  <a:spcPct val="130000"/>
                </a:lnSpc>
              </a:pPr>
              <a:r>
                <a:rPr lang="zh-CN" altLang="en-US" sz="1100" noProof="1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Arial" pitchFamily="-109" charset="0"/>
                </a:rPr>
                <a:t>您的标题</a:t>
              </a:r>
              <a:endParaRPr lang="en-US" altLang="zh-CN" sz="1100" noProof="1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-109" charset="0"/>
              </a:endParaRPr>
            </a:p>
            <a:p>
              <a:pPr lvl="0">
                <a:lnSpc>
                  <a:spcPct val="130000"/>
                </a:lnSpc>
              </a:pPr>
              <a:endParaRPr lang="en-US" altLang="zh-CN" sz="1100" noProof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-109" charset="0"/>
              </a:endParaRPr>
            </a:p>
            <a:p>
              <a:pPr lvl="0">
                <a:lnSpc>
                  <a:spcPct val="130000"/>
                </a:lnSpc>
              </a:pPr>
              <a:r>
                <a:rPr lang="zh-CN" altLang="en-US" sz="11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您</a:t>
              </a:r>
              <a:r>
                <a:rPr lang="zh-CN" altLang="en-US" sz="1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的内容打在这里，或者通过复制您的文本后，在此框中选择粘贴，并选择只保留文字</a:t>
              </a:r>
              <a:r>
                <a:rPr lang="zh-CN" altLang="en-US" sz="11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。</a:t>
              </a:r>
              <a:endParaRPr lang="en-US" altLang="zh-CN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lvl="0">
                <a:lnSpc>
                  <a:spcPct val="130000"/>
                </a:lnSpc>
              </a:pPr>
              <a:endParaRPr lang="en-US" altLang="zh-CN" sz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lvl="0"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</a:t>
              </a:r>
              <a:r>
                <a:rPr lang="zh-CN" altLang="en-US" sz="11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。</a:t>
              </a:r>
              <a:endParaRPr lang="en-US" altLang="zh-CN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defTabSz="801688" fontAlgn="base">
                <a:spcBef>
                  <a:spcPct val="20000"/>
                </a:spcBef>
                <a:spcAft>
                  <a:spcPct val="0"/>
                </a:spcAft>
                <a:defRPr/>
              </a:pPr>
              <a:endParaRPr lang="da-DK" sz="1100" noProof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-109" charset="0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807658" y="1294988"/>
              <a:ext cx="1280580" cy="3962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 smtClean="0">
                  <a:solidFill>
                    <a:schemeClr val="bg1">
                      <a:lumMod val="9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您的标题</a:t>
              </a:r>
              <a:endParaRPr lang="zh-CN" altLang="en-US" sz="1600" b="1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-131604" y="1625419"/>
              <a:ext cx="2717189" cy="6232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</a:t>
              </a:r>
              <a:r>
                <a:rPr lang="zh-CN" alt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后</a:t>
              </a:r>
              <a:endParaRPr lang="en-US" altLang="zh-CN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1264855" y="2252652"/>
              <a:ext cx="1280580" cy="3962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 smtClean="0">
                  <a:solidFill>
                    <a:schemeClr val="bg1">
                      <a:lumMod val="9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您的标题</a:t>
              </a:r>
              <a:endParaRPr lang="zh-CN" altLang="en-US" sz="1600" b="1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-47990" y="2583084"/>
              <a:ext cx="3090772" cy="6232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</a:t>
              </a:r>
              <a:r>
                <a:rPr lang="zh-CN" alt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后</a:t>
              </a:r>
              <a:endParaRPr lang="en-US" altLang="zh-CN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1695200" y="3164407"/>
              <a:ext cx="1280580" cy="3962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 smtClean="0">
                  <a:solidFill>
                    <a:schemeClr val="bg1">
                      <a:lumMod val="9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您的标题</a:t>
              </a:r>
              <a:endParaRPr lang="zh-CN" altLang="en-US" sz="1600" b="1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119236" y="3494839"/>
              <a:ext cx="3353890" cy="6232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</a:t>
              </a:r>
              <a:r>
                <a:rPr lang="zh-CN" alt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后</a:t>
              </a:r>
              <a:endParaRPr lang="en-US" altLang="zh-CN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2199256" y="4070091"/>
              <a:ext cx="1280580" cy="3962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 smtClean="0">
                  <a:solidFill>
                    <a:schemeClr val="bg1">
                      <a:lumMod val="9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您的标题</a:t>
              </a:r>
              <a:endParaRPr lang="zh-CN" altLang="en-US" sz="1600" b="1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202850" y="4400522"/>
              <a:ext cx="3774332" cy="3656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</a:t>
              </a:r>
              <a:r>
                <a:rPr lang="zh-CN" alt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后</a:t>
              </a:r>
              <a:endParaRPr lang="en-US" altLang="zh-CN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2559296" y="4922464"/>
              <a:ext cx="1280580" cy="3962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 smtClean="0">
                  <a:solidFill>
                    <a:schemeClr val="bg1">
                      <a:lumMod val="9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您的标题</a:t>
              </a:r>
              <a:endParaRPr lang="zh-CN" altLang="en-US" sz="1600" b="1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202851" y="5252895"/>
              <a:ext cx="4134372" cy="3656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</a:t>
              </a:r>
              <a:r>
                <a:rPr lang="zh-CN" alt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后</a:t>
              </a:r>
              <a:endParaRPr lang="en-US" altLang="zh-CN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6" y="285732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添加目录标题</a:t>
            </a:r>
            <a:endParaRPr lang="zh-CN" altLang="en-US" sz="2000" dirty="0">
              <a:solidFill>
                <a:schemeClr val="accent1">
                  <a:lumMod val="20000"/>
                  <a:lumOff val="8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06" name="组合 105"/>
          <p:cNvGrpSpPr/>
          <p:nvPr/>
        </p:nvGrpSpPr>
        <p:grpSpPr>
          <a:xfrm>
            <a:off x="1709064" y="928676"/>
            <a:ext cx="6149084" cy="4309057"/>
            <a:chOff x="1423311" y="571484"/>
            <a:chExt cx="6861851" cy="4808538"/>
          </a:xfrm>
        </p:grpSpPr>
        <p:grpSp>
          <p:nvGrpSpPr>
            <p:cNvPr id="65" name="组合 41"/>
            <p:cNvGrpSpPr>
              <a:grpSpLocks/>
            </p:cNvGrpSpPr>
            <p:nvPr/>
          </p:nvGrpSpPr>
          <p:grpSpPr bwMode="auto">
            <a:xfrm>
              <a:off x="1476375" y="571484"/>
              <a:ext cx="5994400" cy="1909763"/>
              <a:chOff x="1489689" y="1421993"/>
              <a:chExt cx="5994304" cy="1909283"/>
            </a:xfrm>
          </p:grpSpPr>
          <p:cxnSp>
            <p:nvCxnSpPr>
              <p:cNvPr id="66" name="直接连接符​​ 6"/>
              <p:cNvCxnSpPr/>
              <p:nvPr/>
            </p:nvCxnSpPr>
            <p:spPr>
              <a:xfrm flipV="1">
                <a:off x="2794593" y="1913170"/>
                <a:ext cx="3043189" cy="3174"/>
              </a:xfrm>
              <a:prstGeom prst="line">
                <a:avLst/>
              </a:prstGeom>
              <a:ln w="5715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7" name="组合 7"/>
              <p:cNvGrpSpPr>
                <a:grpSpLocks/>
              </p:cNvGrpSpPr>
              <p:nvPr/>
            </p:nvGrpSpPr>
            <p:grpSpPr bwMode="auto">
              <a:xfrm rot="-5400000">
                <a:off x="5706384" y="1553668"/>
                <a:ext cx="1909283" cy="1645934"/>
                <a:chOff x="2447764" y="1124744"/>
                <a:chExt cx="2232248" cy="1924352"/>
              </a:xfrm>
            </p:grpSpPr>
            <p:sp>
              <p:nvSpPr>
                <p:cNvPr id="73" name="六边形 72"/>
                <p:cNvSpPr>
                  <a:spLocks noChangeArrowheads="1"/>
                </p:cNvSpPr>
                <p:nvPr/>
              </p:nvSpPr>
              <p:spPr bwMode="auto">
                <a:xfrm>
                  <a:off x="2447764" y="1124744"/>
                  <a:ext cx="2232248" cy="1924352"/>
                </a:xfrm>
                <a:prstGeom prst="hexagon">
                  <a:avLst>
                    <a:gd name="adj" fmla="val 28044"/>
                    <a:gd name="vf" fmla="val 115470"/>
                  </a:avLst>
                </a:prstGeom>
                <a:gradFill rotWithShape="1">
                  <a:gsLst>
                    <a:gs pos="0">
                      <a:srgbClr val="FCD5B5"/>
                    </a:gs>
                    <a:gs pos="100000">
                      <a:srgbClr val="FAC090"/>
                    </a:gs>
                  </a:gsLst>
                  <a:lin ang="13500000" scaled="1"/>
                </a:gradFill>
                <a:ln>
                  <a:noFill/>
                </a:ln>
                <a:effectLst>
                  <a:outerShdw blurRad="50800" dist="38100" dir="2700000" algn="tl" rotWithShape="0">
                    <a:srgbClr val="000000">
                      <a:alpha val="39999"/>
                    </a:srgbClr>
                  </a:outerShdw>
                </a:effectLst>
                <a:extLst>
                  <a:ext uri="{91240B29-F687-4F45-9708-019B960494DF}">
                    <a14:hiddenLine xmlns:a14="http://schemas.microsoft.com/office/drawing/2010/main" w="254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74" name="椭圆​​ 40"/>
                <p:cNvSpPr>
                  <a:spLocks noChangeArrowheads="1"/>
                </p:cNvSpPr>
                <p:nvPr/>
              </p:nvSpPr>
              <p:spPr bwMode="auto">
                <a:xfrm>
                  <a:off x="2697309" y="1220341"/>
                  <a:ext cx="1733158" cy="1733158"/>
                </a:xfrm>
                <a:prstGeom prst="ellipse">
                  <a:avLst/>
                </a:prstGeom>
                <a:solidFill>
                  <a:srgbClr val="F79646"/>
                </a:solidFill>
                <a:ln w="38100" algn="ctr">
                  <a:solidFill>
                    <a:schemeClr val="bg1"/>
                  </a:solidFill>
                  <a:round/>
                  <a:headEnd/>
                  <a:tailEnd/>
                </a:ln>
                <a:effectLst>
                  <a:innerShdw blurRad="114300">
                    <a:prstClr val="black"/>
                  </a:innerShdw>
                </a:effectLst>
              </p:spPr>
              <p:txBody>
                <a:bodyPr vert="eaVert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dirty="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sp>
            <p:nvSpPr>
              <p:cNvPr id="68" name="TextBox 8"/>
              <p:cNvSpPr txBox="1">
                <a:spLocks noChangeArrowheads="1"/>
              </p:cNvSpPr>
              <p:nvPr/>
            </p:nvSpPr>
            <p:spPr bwMode="auto">
              <a:xfrm>
                <a:off x="6017282" y="2492453"/>
                <a:ext cx="1236409" cy="4120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algn="ctr"/>
                <a:r>
                  <a:rPr lang="zh-CN" altLang="en-US" b="1" dirty="0" smtClean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您的标题</a:t>
                </a:r>
                <a:endParaRPr lang="zh-CN" altLang="en-US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69" name="矩形​​ 9"/>
              <p:cNvSpPr/>
              <p:nvPr/>
            </p:nvSpPr>
            <p:spPr>
              <a:xfrm>
                <a:off x="1489689" y="1634665"/>
                <a:ext cx="2231989" cy="269807"/>
              </a:xfrm>
              <a:prstGeom prst="rect">
                <a:avLst/>
              </a:prstGeom>
              <a:solidFill>
                <a:schemeClr val="accent6"/>
              </a:solidFill>
              <a:ln w="57150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b="1" dirty="0" smtClean="0">
                    <a:latin typeface="微软雅黑" pitchFamily="34" charset="-122"/>
                    <a:ea typeface="微软雅黑" pitchFamily="34" charset="-122"/>
                  </a:rPr>
                  <a:t>您的小标题</a:t>
                </a:r>
                <a:endParaRPr lang="zh-CN" altLang="en-US" b="1" dirty="0">
                  <a:latin typeface="微软雅黑" pitchFamily="34" charset="-122"/>
                  <a:ea typeface="微软雅黑" pitchFamily="34" charset="-122"/>
                </a:endParaRPr>
              </a:p>
            </p:txBody>
          </p:sp>
          <p:grpSp>
            <p:nvGrpSpPr>
              <p:cNvPr id="70" name="Group 30"/>
              <p:cNvGrpSpPr>
                <a:grpSpLocks/>
              </p:cNvGrpSpPr>
              <p:nvPr/>
            </p:nvGrpSpPr>
            <p:grpSpPr bwMode="auto">
              <a:xfrm>
                <a:off x="6411662" y="1904764"/>
                <a:ext cx="498725" cy="457415"/>
                <a:chOff x="3422" y="1347"/>
                <a:chExt cx="330" cy="313"/>
              </a:xfrm>
            </p:grpSpPr>
            <p:sp>
              <p:nvSpPr>
                <p:cNvPr id="71" name="AutoShape 31"/>
                <p:cNvSpPr>
                  <a:spLocks noChangeArrowheads="1"/>
                </p:cNvSpPr>
                <p:nvPr/>
              </p:nvSpPr>
              <p:spPr bwMode="gray">
                <a:xfrm>
                  <a:off x="3422" y="1411"/>
                  <a:ext cx="330" cy="249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1">
                    <a:alpha val="61176"/>
                  </a:schemeClr>
                </a:solidFill>
                <a:ln w="25400" algn="ctr">
                  <a:solidFill>
                    <a:srgbClr val="FFFFFF">
                      <a:alpha val="87057"/>
                    </a:srgbClr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zh-CN"/>
                </a:p>
              </p:txBody>
            </p:sp>
            <p:sp>
              <p:nvSpPr>
                <p:cNvPr id="72" name="AutoShape 32"/>
                <p:cNvSpPr>
                  <a:spLocks noChangeArrowheads="1"/>
                </p:cNvSpPr>
                <p:nvPr/>
              </p:nvSpPr>
              <p:spPr bwMode="gray">
                <a:xfrm>
                  <a:off x="3522" y="1347"/>
                  <a:ext cx="122" cy="11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1600"/>
                    <a:gd name="T13" fmla="*/ 0 h 21600"/>
                    <a:gd name="T14" fmla="*/ 21600 w 21600"/>
                    <a:gd name="T15" fmla="*/ 7646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5400" y="10800"/>
                      </a:moveTo>
                      <a:cubicBezTo>
                        <a:pt x="5400" y="7817"/>
                        <a:pt x="7817" y="5400"/>
                        <a:pt x="10800" y="5400"/>
                      </a:cubicBezTo>
                      <a:cubicBezTo>
                        <a:pt x="13782" y="5399"/>
                        <a:pt x="16199" y="7817"/>
                        <a:pt x="16200" y="10799"/>
                      </a:cubicBezTo>
                      <a:lnTo>
                        <a:pt x="21600" y="10800"/>
                      </a:ln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lnTo>
                        <a:pt x="5400" y="10800"/>
                      </a:lnTo>
                      <a:close/>
                    </a:path>
                  </a:pathLst>
                </a:custGeom>
                <a:solidFill>
                  <a:schemeClr val="bg1">
                    <a:alpha val="50195"/>
                  </a:schemeClr>
                </a:solidFill>
                <a:ln w="25400" algn="ctr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75" name="组合 42"/>
            <p:cNvGrpSpPr>
              <a:grpSpLocks/>
            </p:cNvGrpSpPr>
            <p:nvPr/>
          </p:nvGrpSpPr>
          <p:grpSpPr bwMode="auto">
            <a:xfrm>
              <a:off x="2298700" y="2022459"/>
              <a:ext cx="5986462" cy="1909763"/>
              <a:chOff x="2299244" y="2864248"/>
              <a:chExt cx="5986278" cy="1909283"/>
            </a:xfrm>
          </p:grpSpPr>
          <p:cxnSp>
            <p:nvCxnSpPr>
              <p:cNvPr id="76" name="直接连接符​​ 10"/>
              <p:cNvCxnSpPr/>
              <p:nvPr/>
            </p:nvCxnSpPr>
            <p:spPr>
              <a:xfrm>
                <a:off x="2412301" y="3322922"/>
                <a:ext cx="4227035" cy="20632"/>
              </a:xfrm>
              <a:prstGeom prst="line">
                <a:avLst/>
              </a:prstGeom>
              <a:ln w="57150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77" name="组合 11"/>
              <p:cNvGrpSpPr>
                <a:grpSpLocks/>
              </p:cNvGrpSpPr>
              <p:nvPr/>
            </p:nvGrpSpPr>
            <p:grpSpPr bwMode="auto">
              <a:xfrm rot="-5400000">
                <a:off x="6507787" y="2995796"/>
                <a:ext cx="1909283" cy="1646187"/>
                <a:chOff x="2447765" y="1124448"/>
                <a:chExt cx="2232248" cy="1924648"/>
              </a:xfrm>
            </p:grpSpPr>
            <p:sp>
              <p:nvSpPr>
                <p:cNvPr id="87" name="六边形 86"/>
                <p:cNvSpPr/>
                <p:nvPr/>
              </p:nvSpPr>
              <p:spPr>
                <a:xfrm>
                  <a:off x="2447765" y="1124448"/>
                  <a:ext cx="2232248" cy="1924648"/>
                </a:xfrm>
                <a:prstGeom prst="hexagon">
                  <a:avLst>
                    <a:gd name="adj" fmla="val 28044"/>
                    <a:gd name="vf" fmla="val 115470"/>
                  </a:avLst>
                </a:prstGeom>
                <a:gradFill flip="none" rotWithShape="1">
                  <a:gsLst>
                    <a:gs pos="0">
                      <a:schemeClr val="accent4">
                        <a:lumMod val="40000"/>
                        <a:lumOff val="60000"/>
                      </a:schemeClr>
                    </a:gs>
                    <a:gs pos="100000">
                      <a:schemeClr val="accent4">
                        <a:lumMod val="40000"/>
                        <a:lumOff val="60000"/>
                      </a:schemeClr>
                    </a:gs>
                  </a:gsLst>
                  <a:lin ang="18900000" scaled="1"/>
                  <a:tileRect/>
                </a:gra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88" name="椭圆​​ 38"/>
                <p:cNvSpPr/>
                <p:nvPr/>
              </p:nvSpPr>
              <p:spPr>
                <a:xfrm>
                  <a:off x="2696411" y="1220958"/>
                  <a:ext cx="1734956" cy="1731626"/>
                </a:xfrm>
                <a:prstGeom prst="ellipse">
                  <a:avLst/>
                </a:prstGeom>
                <a:solidFill>
                  <a:schemeClr val="accent4"/>
                </a:solidFill>
                <a:ln w="38100">
                  <a:solidFill>
                    <a:schemeClr val="bg1"/>
                  </a:solidFill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dirty="0"/>
                </a:p>
              </p:txBody>
            </p:sp>
          </p:grpSp>
          <p:sp>
            <p:nvSpPr>
              <p:cNvPr id="78" name="TextBox 12"/>
              <p:cNvSpPr txBox="1">
                <a:spLocks noChangeArrowheads="1"/>
              </p:cNvSpPr>
              <p:nvPr/>
            </p:nvSpPr>
            <p:spPr bwMode="auto">
              <a:xfrm>
                <a:off x="6854733" y="3878248"/>
                <a:ext cx="1236391" cy="4120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algn="ctr"/>
                <a:r>
                  <a:rPr lang="zh-CN" altLang="en-US" b="1" dirty="0" smtClean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您的标题</a:t>
                </a:r>
                <a:endParaRPr lang="zh-CN" altLang="en-US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79" name="矩形​​ 13"/>
              <p:cNvSpPr/>
              <p:nvPr/>
            </p:nvSpPr>
            <p:spPr>
              <a:xfrm>
                <a:off x="2299244" y="3076920"/>
                <a:ext cx="2231956" cy="269807"/>
              </a:xfrm>
              <a:prstGeom prst="rect">
                <a:avLst/>
              </a:prstGeom>
              <a:solidFill>
                <a:schemeClr val="accent4"/>
              </a:solidFill>
              <a:ln w="5715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600" dirty="0" smtClean="0">
                    <a:latin typeface="微软雅黑" pitchFamily="34" charset="-122"/>
                    <a:ea typeface="微软雅黑" pitchFamily="34" charset="-122"/>
                  </a:rPr>
                  <a:t>您的小标题</a:t>
                </a:r>
                <a:endParaRPr lang="zh-CN" altLang="en-US" sz="1600" dirty="0"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80" name="Oval 15"/>
              <p:cNvSpPr>
                <a:spLocks noChangeArrowheads="1"/>
              </p:cNvSpPr>
              <p:nvPr/>
            </p:nvSpPr>
            <p:spPr bwMode="gray">
              <a:xfrm>
                <a:off x="7221185" y="3292420"/>
                <a:ext cx="509566" cy="493940"/>
              </a:xfrm>
              <a:prstGeom prst="ellipse">
                <a:avLst/>
              </a:prstGeom>
              <a:solidFill>
                <a:schemeClr val="bg1">
                  <a:alpha val="47842"/>
                </a:schemeClr>
              </a:solidFill>
              <a:ln w="25400" algn="ctr">
                <a:solidFill>
                  <a:srgbClr val="FFFFFF">
                    <a:alpha val="78038"/>
                  </a:srgb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zh-CN"/>
              </a:p>
            </p:txBody>
          </p:sp>
          <p:sp>
            <p:nvSpPr>
              <p:cNvPr id="81" name="Line 16"/>
              <p:cNvSpPr>
                <a:spLocks noChangeShapeType="1"/>
              </p:cNvSpPr>
              <p:nvPr/>
            </p:nvSpPr>
            <p:spPr bwMode="gray">
              <a:xfrm>
                <a:off x="7477713" y="3292420"/>
                <a:ext cx="0" cy="490557"/>
              </a:xfrm>
              <a:prstGeom prst="line">
                <a:avLst/>
              </a:prstGeom>
              <a:noFill/>
              <a:ln w="25400">
                <a:solidFill>
                  <a:srgbClr val="FFFFFF">
                    <a:alpha val="78038"/>
                  </a:srgb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" name="Line 17"/>
              <p:cNvSpPr>
                <a:spLocks noChangeShapeType="1"/>
              </p:cNvSpPr>
              <p:nvPr/>
            </p:nvSpPr>
            <p:spPr bwMode="gray">
              <a:xfrm>
                <a:off x="7221185" y="3537698"/>
                <a:ext cx="509566" cy="0"/>
              </a:xfrm>
              <a:prstGeom prst="line">
                <a:avLst/>
              </a:prstGeom>
              <a:noFill/>
              <a:ln w="25400">
                <a:solidFill>
                  <a:srgbClr val="FFFFFF">
                    <a:alpha val="78038"/>
                  </a:srgb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3" name="Freeform 18"/>
              <p:cNvSpPr>
                <a:spLocks/>
              </p:cNvSpPr>
              <p:nvPr/>
            </p:nvSpPr>
            <p:spPr bwMode="gray">
              <a:xfrm>
                <a:off x="7512033" y="3295803"/>
                <a:ext cx="105869" cy="487174"/>
              </a:xfrm>
              <a:custGeom>
                <a:avLst/>
                <a:gdLst>
                  <a:gd name="T0" fmla="*/ 0 w 182"/>
                  <a:gd name="T1" fmla="*/ 0 h 864"/>
                  <a:gd name="T2" fmla="*/ 105869 w 182"/>
                  <a:gd name="T3" fmla="*/ 245279 h 864"/>
                  <a:gd name="T4" fmla="*/ 3490 w 182"/>
                  <a:gd name="T5" fmla="*/ 487174 h 864"/>
                  <a:gd name="T6" fmla="*/ 0 60000 65536"/>
                  <a:gd name="T7" fmla="*/ 0 60000 65536"/>
                  <a:gd name="T8" fmla="*/ 0 60000 65536"/>
                  <a:gd name="T9" fmla="*/ 0 w 182"/>
                  <a:gd name="T10" fmla="*/ 0 h 864"/>
                  <a:gd name="T11" fmla="*/ 182 w 182"/>
                  <a:gd name="T12" fmla="*/ 864 h 86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2" h="864">
                    <a:moveTo>
                      <a:pt x="0" y="0"/>
                    </a:moveTo>
                    <a:cubicBezTo>
                      <a:pt x="59" y="89"/>
                      <a:pt x="182" y="177"/>
                      <a:pt x="182" y="435"/>
                    </a:cubicBezTo>
                    <a:cubicBezTo>
                      <a:pt x="182" y="693"/>
                      <a:pt x="70" y="800"/>
                      <a:pt x="6" y="864"/>
                    </a:cubicBezTo>
                  </a:path>
                </a:pathLst>
              </a:custGeom>
              <a:noFill/>
              <a:ln w="25400">
                <a:solidFill>
                  <a:srgbClr val="FFFFFF">
                    <a:alpha val="78038"/>
                  </a:srgb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4" name="Freeform 19"/>
              <p:cNvSpPr>
                <a:spLocks/>
              </p:cNvSpPr>
              <p:nvPr/>
            </p:nvSpPr>
            <p:spPr bwMode="gray">
              <a:xfrm>
                <a:off x="7339269" y="3299186"/>
                <a:ext cx="114594" cy="490557"/>
              </a:xfrm>
              <a:custGeom>
                <a:avLst/>
                <a:gdLst>
                  <a:gd name="T0" fmla="*/ 97143 w 197"/>
                  <a:gd name="T1" fmla="*/ 0 h 870"/>
                  <a:gd name="T2" fmla="*/ 0 w 197"/>
                  <a:gd name="T3" fmla="*/ 245842 h 870"/>
                  <a:gd name="T4" fmla="*/ 114594 w 197"/>
                  <a:gd name="T5" fmla="*/ 490557 h 870"/>
                  <a:gd name="T6" fmla="*/ 0 60000 65536"/>
                  <a:gd name="T7" fmla="*/ 0 60000 65536"/>
                  <a:gd name="T8" fmla="*/ 0 60000 65536"/>
                  <a:gd name="T9" fmla="*/ 0 w 197"/>
                  <a:gd name="T10" fmla="*/ 0 h 870"/>
                  <a:gd name="T11" fmla="*/ 197 w 197"/>
                  <a:gd name="T12" fmla="*/ 870 h 87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97" h="870">
                    <a:moveTo>
                      <a:pt x="167" y="0"/>
                    </a:moveTo>
                    <a:cubicBezTo>
                      <a:pt x="117" y="64"/>
                      <a:pt x="0" y="178"/>
                      <a:pt x="0" y="436"/>
                    </a:cubicBezTo>
                    <a:cubicBezTo>
                      <a:pt x="0" y="694"/>
                      <a:pt x="124" y="769"/>
                      <a:pt x="197" y="870"/>
                    </a:cubicBezTo>
                  </a:path>
                </a:pathLst>
              </a:custGeom>
              <a:noFill/>
              <a:ln w="25400">
                <a:solidFill>
                  <a:srgbClr val="FFFFFF">
                    <a:alpha val="78038"/>
                  </a:srgb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5" name="Freeform 20"/>
              <p:cNvSpPr>
                <a:spLocks/>
              </p:cNvSpPr>
              <p:nvPr/>
            </p:nvSpPr>
            <p:spPr bwMode="gray">
              <a:xfrm rot="5400000">
                <a:off x="7436848" y="3490713"/>
                <a:ext cx="64280" cy="379848"/>
              </a:xfrm>
              <a:custGeom>
                <a:avLst/>
                <a:gdLst>
                  <a:gd name="T0" fmla="*/ 10441 w 197"/>
                  <a:gd name="T1" fmla="*/ 0 h 870"/>
                  <a:gd name="T2" fmla="*/ 0 w 197"/>
                  <a:gd name="T3" fmla="*/ 80336 h 870"/>
                  <a:gd name="T4" fmla="*/ 12399 w 197"/>
                  <a:gd name="T5" fmla="*/ 160671 h 870"/>
                  <a:gd name="T6" fmla="*/ 0 60000 65536"/>
                  <a:gd name="T7" fmla="*/ 0 60000 65536"/>
                  <a:gd name="T8" fmla="*/ 0 60000 65536"/>
                  <a:gd name="T9" fmla="*/ 0 w 197"/>
                  <a:gd name="T10" fmla="*/ 0 h 870"/>
                  <a:gd name="T11" fmla="*/ 197 w 197"/>
                  <a:gd name="T12" fmla="*/ 870 h 87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97" h="870">
                    <a:moveTo>
                      <a:pt x="167" y="0"/>
                    </a:moveTo>
                    <a:cubicBezTo>
                      <a:pt x="117" y="64"/>
                      <a:pt x="0" y="178"/>
                      <a:pt x="0" y="436"/>
                    </a:cubicBezTo>
                    <a:cubicBezTo>
                      <a:pt x="0" y="694"/>
                      <a:pt x="124" y="769"/>
                      <a:pt x="197" y="870"/>
                    </a:cubicBezTo>
                  </a:path>
                </a:pathLst>
              </a:custGeom>
              <a:noFill/>
              <a:ln w="25400">
                <a:solidFill>
                  <a:srgbClr val="FFFFFF">
                    <a:alpha val="78038"/>
                  </a:srgb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6" name="Freeform 21"/>
              <p:cNvSpPr>
                <a:spLocks/>
              </p:cNvSpPr>
              <p:nvPr/>
            </p:nvSpPr>
            <p:spPr bwMode="gray">
              <a:xfrm rot="16200000" flipV="1">
                <a:off x="7441501" y="3207092"/>
                <a:ext cx="64280" cy="379848"/>
              </a:xfrm>
              <a:custGeom>
                <a:avLst/>
                <a:gdLst>
                  <a:gd name="T0" fmla="*/ 10441 w 197"/>
                  <a:gd name="T1" fmla="*/ 0 h 870"/>
                  <a:gd name="T2" fmla="*/ 0 w 197"/>
                  <a:gd name="T3" fmla="*/ 80336 h 870"/>
                  <a:gd name="T4" fmla="*/ 12399 w 197"/>
                  <a:gd name="T5" fmla="*/ 160671 h 870"/>
                  <a:gd name="T6" fmla="*/ 0 60000 65536"/>
                  <a:gd name="T7" fmla="*/ 0 60000 65536"/>
                  <a:gd name="T8" fmla="*/ 0 60000 65536"/>
                  <a:gd name="T9" fmla="*/ 0 w 197"/>
                  <a:gd name="T10" fmla="*/ 0 h 870"/>
                  <a:gd name="T11" fmla="*/ 197 w 197"/>
                  <a:gd name="T12" fmla="*/ 870 h 87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97" h="870">
                    <a:moveTo>
                      <a:pt x="167" y="0"/>
                    </a:moveTo>
                    <a:cubicBezTo>
                      <a:pt x="117" y="64"/>
                      <a:pt x="0" y="178"/>
                      <a:pt x="0" y="436"/>
                    </a:cubicBezTo>
                    <a:cubicBezTo>
                      <a:pt x="0" y="694"/>
                      <a:pt x="124" y="769"/>
                      <a:pt x="197" y="870"/>
                    </a:cubicBezTo>
                  </a:path>
                </a:pathLst>
              </a:custGeom>
              <a:noFill/>
              <a:ln w="25400">
                <a:solidFill>
                  <a:srgbClr val="FFFFFF">
                    <a:alpha val="78038"/>
                  </a:srgb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89" name="组合 43"/>
            <p:cNvGrpSpPr>
              <a:grpSpLocks/>
            </p:cNvGrpSpPr>
            <p:nvPr/>
          </p:nvGrpSpPr>
          <p:grpSpPr bwMode="auto">
            <a:xfrm>
              <a:off x="1489075" y="3470259"/>
              <a:ext cx="5986462" cy="1909763"/>
              <a:chOff x="1489689" y="4311379"/>
              <a:chExt cx="5986278" cy="1909283"/>
            </a:xfrm>
          </p:grpSpPr>
          <p:cxnSp>
            <p:nvCxnSpPr>
              <p:cNvPr id="90" name="直接连接符​​ 14"/>
              <p:cNvCxnSpPr/>
              <p:nvPr/>
            </p:nvCxnSpPr>
            <p:spPr>
              <a:xfrm flipV="1">
                <a:off x="2785049" y="4802556"/>
                <a:ext cx="3044731" cy="3174"/>
              </a:xfrm>
              <a:prstGeom prst="line">
                <a:avLst/>
              </a:prstGeom>
              <a:ln w="5715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91" name="组合 15"/>
              <p:cNvGrpSpPr>
                <a:grpSpLocks/>
              </p:cNvGrpSpPr>
              <p:nvPr/>
            </p:nvGrpSpPr>
            <p:grpSpPr bwMode="auto">
              <a:xfrm rot="-5400000">
                <a:off x="5698232" y="4442927"/>
                <a:ext cx="1909283" cy="1646187"/>
                <a:chOff x="2447765" y="1124448"/>
                <a:chExt cx="2232248" cy="1924648"/>
              </a:xfrm>
            </p:grpSpPr>
            <p:sp>
              <p:nvSpPr>
                <p:cNvPr id="101" name="六边形 100"/>
                <p:cNvSpPr/>
                <p:nvPr/>
              </p:nvSpPr>
              <p:spPr>
                <a:xfrm>
                  <a:off x="2447765" y="1124448"/>
                  <a:ext cx="2232248" cy="1924648"/>
                </a:xfrm>
                <a:prstGeom prst="hexagon">
                  <a:avLst>
                    <a:gd name="adj" fmla="val 28044"/>
                    <a:gd name="vf" fmla="val 115470"/>
                  </a:avLst>
                </a:prstGeom>
                <a:gradFill flip="none" rotWithShape="1">
                  <a:gsLst>
                    <a:gs pos="0">
                      <a:schemeClr val="accent3">
                        <a:lumMod val="20000"/>
                        <a:lumOff val="80000"/>
                      </a:schemeClr>
                    </a:gs>
                    <a:gs pos="100000">
                      <a:schemeClr val="accent3">
                        <a:lumMod val="60000"/>
                        <a:lumOff val="40000"/>
                      </a:schemeClr>
                    </a:gs>
                  </a:gsLst>
                  <a:lin ang="10800000" scaled="1"/>
                  <a:tileRect/>
                </a:gra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102" name="椭圆​​ 36"/>
                <p:cNvSpPr/>
                <p:nvPr/>
              </p:nvSpPr>
              <p:spPr>
                <a:xfrm>
                  <a:off x="2696411" y="1220958"/>
                  <a:ext cx="1734956" cy="1731626"/>
                </a:xfrm>
                <a:prstGeom prst="ellipse">
                  <a:avLst/>
                </a:prstGeom>
                <a:solidFill>
                  <a:schemeClr val="accent3"/>
                </a:solidFill>
                <a:ln w="38100">
                  <a:solidFill>
                    <a:schemeClr val="bg1"/>
                  </a:solidFill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dirty="0"/>
                </a:p>
              </p:txBody>
            </p:sp>
          </p:grpSp>
          <p:sp>
            <p:nvSpPr>
              <p:cNvPr id="92" name="TextBox 16"/>
              <p:cNvSpPr txBox="1">
                <a:spLocks noChangeArrowheads="1"/>
              </p:cNvSpPr>
              <p:nvPr/>
            </p:nvSpPr>
            <p:spPr bwMode="auto">
              <a:xfrm>
                <a:off x="6009553" y="5313508"/>
                <a:ext cx="1236391" cy="4120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algn="ctr"/>
                <a:r>
                  <a:rPr lang="zh-CN" altLang="en-US" b="1" dirty="0" smtClean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您的标题</a:t>
                </a:r>
                <a:endParaRPr lang="zh-CN" altLang="en-US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93" name="矩形​​ 17"/>
              <p:cNvSpPr/>
              <p:nvPr/>
            </p:nvSpPr>
            <p:spPr>
              <a:xfrm>
                <a:off x="1489689" y="4524051"/>
                <a:ext cx="2231956" cy="269807"/>
              </a:xfrm>
              <a:prstGeom prst="rect">
                <a:avLst/>
              </a:prstGeom>
              <a:solidFill>
                <a:schemeClr val="accent3"/>
              </a:solidFill>
              <a:ln w="57150"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600" dirty="0" smtClean="0">
                    <a:latin typeface="微软雅黑" pitchFamily="34" charset="-122"/>
                    <a:ea typeface="微软雅黑" pitchFamily="34" charset="-122"/>
                  </a:rPr>
                  <a:t>您的小标题</a:t>
                </a:r>
                <a:endParaRPr lang="zh-CN" altLang="en-US" sz="1600" dirty="0">
                  <a:latin typeface="微软雅黑" pitchFamily="34" charset="-122"/>
                  <a:ea typeface="微软雅黑" pitchFamily="34" charset="-122"/>
                </a:endParaRPr>
              </a:p>
            </p:txBody>
          </p:sp>
          <p:grpSp>
            <p:nvGrpSpPr>
              <p:cNvPr id="94" name="Group 22"/>
              <p:cNvGrpSpPr>
                <a:grpSpLocks/>
              </p:cNvGrpSpPr>
              <p:nvPr/>
            </p:nvGrpSpPr>
            <p:grpSpPr bwMode="auto">
              <a:xfrm>
                <a:off x="6439550" y="4791412"/>
                <a:ext cx="442968" cy="368388"/>
                <a:chOff x="2640" y="3304"/>
                <a:chExt cx="294" cy="252"/>
              </a:xfrm>
            </p:grpSpPr>
            <p:sp>
              <p:nvSpPr>
                <p:cNvPr id="95" name="AutoShape 23"/>
                <p:cNvSpPr>
                  <a:spLocks noChangeArrowheads="1"/>
                </p:cNvSpPr>
                <p:nvPr/>
              </p:nvSpPr>
              <p:spPr bwMode="gray">
                <a:xfrm>
                  <a:off x="2700" y="3304"/>
                  <a:ext cx="176" cy="176"/>
                </a:xfrm>
                <a:prstGeom prst="roundRect">
                  <a:avLst>
                    <a:gd name="adj" fmla="val 6250"/>
                  </a:avLst>
                </a:prstGeom>
                <a:solidFill>
                  <a:schemeClr val="bg1">
                    <a:alpha val="50195"/>
                  </a:schemeClr>
                </a:solidFill>
                <a:ln w="25400" algn="ctr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zh-CN"/>
                </a:p>
              </p:txBody>
            </p:sp>
            <p:sp>
              <p:nvSpPr>
                <p:cNvPr id="96" name="AutoShape 24"/>
                <p:cNvSpPr>
                  <a:spLocks noChangeArrowheads="1"/>
                </p:cNvSpPr>
                <p:nvPr/>
              </p:nvSpPr>
              <p:spPr bwMode="gray">
                <a:xfrm>
                  <a:off x="2640" y="3478"/>
                  <a:ext cx="294" cy="78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1">
                    <a:alpha val="50195"/>
                  </a:schemeClr>
                </a:solidFill>
                <a:ln w="25400" algn="ctr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zh-CN"/>
                </a:p>
              </p:txBody>
            </p:sp>
            <p:sp>
              <p:nvSpPr>
                <p:cNvPr id="97" name="Line 25"/>
                <p:cNvSpPr>
                  <a:spLocks noChangeShapeType="1"/>
                </p:cNvSpPr>
                <p:nvPr/>
              </p:nvSpPr>
              <p:spPr bwMode="gray">
                <a:xfrm flipH="1">
                  <a:off x="2847" y="3517"/>
                  <a:ext cx="45" cy="0"/>
                </a:xfrm>
                <a:prstGeom prst="line">
                  <a:avLst/>
                </a:prstGeom>
                <a:noFill/>
                <a:ln w="25400">
                  <a:solidFill>
                    <a:srgbClr val="FFFF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8" name="Line 26"/>
                <p:cNvSpPr>
                  <a:spLocks noChangeShapeType="1"/>
                </p:cNvSpPr>
                <p:nvPr/>
              </p:nvSpPr>
              <p:spPr bwMode="gray">
                <a:xfrm flipH="1">
                  <a:off x="2759" y="3359"/>
                  <a:ext cx="73" cy="0"/>
                </a:xfrm>
                <a:prstGeom prst="line">
                  <a:avLst/>
                </a:prstGeom>
                <a:noFill/>
                <a:ln w="25400">
                  <a:solidFill>
                    <a:srgbClr val="FFFF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9" name="Line 27"/>
                <p:cNvSpPr>
                  <a:spLocks noChangeShapeType="1"/>
                </p:cNvSpPr>
                <p:nvPr/>
              </p:nvSpPr>
              <p:spPr bwMode="gray">
                <a:xfrm flipH="1">
                  <a:off x="2787" y="3385"/>
                  <a:ext cx="45" cy="0"/>
                </a:xfrm>
                <a:prstGeom prst="line">
                  <a:avLst/>
                </a:prstGeom>
                <a:noFill/>
                <a:ln w="25400">
                  <a:solidFill>
                    <a:srgbClr val="FFFF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00" name="Line 28"/>
                <p:cNvSpPr>
                  <a:spLocks noChangeShapeType="1"/>
                </p:cNvSpPr>
                <p:nvPr/>
              </p:nvSpPr>
              <p:spPr bwMode="gray">
                <a:xfrm flipH="1">
                  <a:off x="2800" y="3434"/>
                  <a:ext cx="32" cy="0"/>
                </a:xfrm>
                <a:prstGeom prst="line">
                  <a:avLst/>
                </a:prstGeom>
                <a:noFill/>
                <a:ln w="25400">
                  <a:solidFill>
                    <a:srgbClr val="FFFF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103" name="TextBox 102"/>
            <p:cNvSpPr txBox="1"/>
            <p:nvPr/>
          </p:nvSpPr>
          <p:spPr>
            <a:xfrm>
              <a:off x="1423311" y="1175950"/>
              <a:ext cx="3292705" cy="9067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。</a:t>
              </a:r>
              <a:endPara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2267743" y="2611259"/>
              <a:ext cx="3292705" cy="9067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。</a:t>
              </a:r>
              <a:endPara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1461203" y="4049217"/>
              <a:ext cx="3292705" cy="9067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。</a:t>
              </a:r>
              <a:endPara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6" y="285732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添加目录标题</a:t>
            </a:r>
            <a:endParaRPr lang="zh-CN" altLang="en-US" sz="2000" dirty="0">
              <a:solidFill>
                <a:schemeClr val="accent1">
                  <a:lumMod val="20000"/>
                  <a:lumOff val="8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10" name="组合 109"/>
          <p:cNvGrpSpPr/>
          <p:nvPr/>
        </p:nvGrpSpPr>
        <p:grpSpPr>
          <a:xfrm>
            <a:off x="1357294" y="1071550"/>
            <a:ext cx="6451611" cy="3929090"/>
            <a:chOff x="650041" y="1071550"/>
            <a:chExt cx="7787483" cy="4742648"/>
          </a:xfrm>
        </p:grpSpPr>
        <p:sp>
          <p:nvSpPr>
            <p:cNvPr id="45" name="Oval 163"/>
            <p:cNvSpPr>
              <a:spLocks noChangeArrowheads="1"/>
            </p:cNvSpPr>
            <p:nvPr/>
          </p:nvSpPr>
          <p:spPr bwMode="auto">
            <a:xfrm>
              <a:off x="650041" y="4382921"/>
              <a:ext cx="6195323" cy="1082492"/>
            </a:xfrm>
            <a:prstGeom prst="ellipse">
              <a:avLst/>
            </a:prstGeom>
            <a:solidFill>
              <a:srgbClr val="FFCC00">
                <a:alpha val="80000"/>
              </a:srgb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6" name="Oval 164"/>
            <p:cNvSpPr>
              <a:spLocks noChangeArrowheads="1"/>
            </p:cNvSpPr>
            <p:nvPr/>
          </p:nvSpPr>
          <p:spPr bwMode="auto">
            <a:xfrm>
              <a:off x="754325" y="4494549"/>
              <a:ext cx="4225686" cy="823986"/>
            </a:xfrm>
            <a:prstGeom prst="ellipse">
              <a:avLst/>
            </a:prstGeom>
            <a:solidFill>
              <a:srgbClr val="FF9900">
                <a:alpha val="60001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7" name="Oval 165"/>
            <p:cNvSpPr>
              <a:spLocks noChangeArrowheads="1"/>
            </p:cNvSpPr>
            <p:nvPr/>
          </p:nvSpPr>
          <p:spPr bwMode="auto">
            <a:xfrm>
              <a:off x="1083332" y="4537143"/>
              <a:ext cx="2210517" cy="633046"/>
            </a:xfrm>
            <a:prstGeom prst="ellipse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ko-KR" altLang="en-US" dirty="0">
                <a:solidFill>
                  <a:srgbClr val="FFFFFF"/>
                </a:solidFill>
                <a:latin typeface="Arial Black" pitchFamily="34" charset="0"/>
                <a:ea typeface="HY헤드라인M" pitchFamily="18" charset="-127"/>
              </a:endParaRPr>
            </a:p>
          </p:txBody>
        </p:sp>
        <p:sp>
          <p:nvSpPr>
            <p:cNvPr id="48" name="Rectangle 166"/>
            <p:cNvSpPr>
              <a:spLocks noChangeArrowheads="1"/>
            </p:cNvSpPr>
            <p:nvPr/>
          </p:nvSpPr>
          <p:spPr bwMode="auto">
            <a:xfrm>
              <a:off x="3433384" y="4684022"/>
              <a:ext cx="780160" cy="4458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7067A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b="1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文本</a:t>
              </a:r>
              <a:endParaRPr lang="en-US" altLang="ko-KR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pic>
          <p:nvPicPr>
            <p:cNvPr id="49" name="Picture 168" descr="볼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4736" y="4432093"/>
              <a:ext cx="2483710" cy="77551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0" name="Oval 175"/>
            <p:cNvSpPr>
              <a:spLocks noChangeArrowheads="1"/>
            </p:cNvSpPr>
            <p:nvPr/>
          </p:nvSpPr>
          <p:spPr bwMode="auto">
            <a:xfrm rot="16200000">
              <a:off x="3827017" y="2278156"/>
              <a:ext cx="2019575" cy="565482"/>
            </a:xfrm>
            <a:prstGeom prst="ellipse">
              <a:avLst/>
            </a:prstGeom>
            <a:gradFill rotWithShape="0">
              <a:gsLst>
                <a:gs pos="0">
                  <a:srgbClr val="84C468"/>
                </a:gs>
                <a:gs pos="50000">
                  <a:srgbClr val="84C468">
                    <a:gamma/>
                    <a:shade val="46275"/>
                    <a:invGamma/>
                  </a:srgbClr>
                </a:gs>
                <a:gs pos="100000">
                  <a:srgbClr val="84C468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1" name="Rectangle 176"/>
            <p:cNvSpPr>
              <a:spLocks noChangeArrowheads="1"/>
            </p:cNvSpPr>
            <p:nvPr/>
          </p:nvSpPr>
          <p:spPr bwMode="auto">
            <a:xfrm rot="16200000">
              <a:off x="4283808" y="2125402"/>
              <a:ext cx="1803665" cy="887144"/>
            </a:xfrm>
            <a:prstGeom prst="rect">
              <a:avLst/>
            </a:prstGeom>
            <a:gradFill rotWithShape="0">
              <a:gsLst>
                <a:gs pos="0">
                  <a:srgbClr val="84C468"/>
                </a:gs>
                <a:gs pos="50000">
                  <a:srgbClr val="84C468">
                    <a:gamma/>
                    <a:shade val="46275"/>
                    <a:invGamma/>
                  </a:srgbClr>
                </a:gs>
                <a:gs pos="100000">
                  <a:srgbClr val="84C468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2" name="AutoShape 177"/>
            <p:cNvSpPr>
              <a:spLocks noChangeArrowheads="1"/>
            </p:cNvSpPr>
            <p:nvPr/>
          </p:nvSpPr>
          <p:spPr bwMode="auto">
            <a:xfrm rot="16200000">
              <a:off x="4923463" y="1996884"/>
              <a:ext cx="2308926" cy="1135368"/>
            </a:xfrm>
            <a:prstGeom prst="roundRect">
              <a:avLst>
                <a:gd name="adj" fmla="val 32051"/>
              </a:avLst>
            </a:prstGeom>
            <a:gradFill rotWithShape="0">
              <a:gsLst>
                <a:gs pos="0">
                  <a:srgbClr val="84C468"/>
                </a:gs>
                <a:gs pos="50000">
                  <a:srgbClr val="84C468">
                    <a:gamma/>
                    <a:shade val="46275"/>
                    <a:invGamma/>
                  </a:srgbClr>
                </a:gs>
                <a:gs pos="100000">
                  <a:srgbClr val="84C468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3" name="Rectangle 178"/>
            <p:cNvSpPr>
              <a:spLocks noChangeArrowheads="1"/>
            </p:cNvSpPr>
            <p:nvPr/>
          </p:nvSpPr>
          <p:spPr bwMode="auto">
            <a:xfrm rot="16200000">
              <a:off x="5749653" y="1539359"/>
              <a:ext cx="2314801" cy="2056295"/>
            </a:xfrm>
            <a:prstGeom prst="rect">
              <a:avLst/>
            </a:prstGeom>
            <a:gradFill rotWithShape="0">
              <a:gsLst>
                <a:gs pos="0">
                  <a:srgbClr val="84C468"/>
                </a:gs>
                <a:gs pos="50000">
                  <a:srgbClr val="84C468">
                    <a:gamma/>
                    <a:shade val="46275"/>
                    <a:invGamma/>
                  </a:srgbClr>
                </a:gs>
                <a:gs pos="100000">
                  <a:srgbClr val="84C468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4" name="Oval 179"/>
            <p:cNvSpPr>
              <a:spLocks noChangeArrowheads="1"/>
            </p:cNvSpPr>
            <p:nvPr/>
          </p:nvSpPr>
          <p:spPr bwMode="auto">
            <a:xfrm rot="16200000">
              <a:off x="6803504" y="2218670"/>
              <a:ext cx="2308926" cy="691797"/>
            </a:xfrm>
            <a:prstGeom prst="ellipse">
              <a:avLst/>
            </a:prstGeom>
            <a:gradFill rotWithShape="0">
              <a:gsLst>
                <a:gs pos="0">
                  <a:srgbClr val="84C468"/>
                </a:gs>
                <a:gs pos="50000">
                  <a:srgbClr val="84C468">
                    <a:gamma/>
                    <a:shade val="46275"/>
                    <a:invGamma/>
                  </a:srgbClr>
                </a:gs>
                <a:gs pos="100000">
                  <a:srgbClr val="84C468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5" name="Arc 180"/>
            <p:cNvSpPr>
              <a:spLocks/>
            </p:cNvSpPr>
            <p:nvPr/>
          </p:nvSpPr>
          <p:spPr bwMode="auto">
            <a:xfrm rot="16200000">
              <a:off x="7038509" y="2405207"/>
              <a:ext cx="2018107" cy="268787"/>
            </a:xfrm>
            <a:custGeom>
              <a:avLst/>
              <a:gdLst>
                <a:gd name="G0" fmla="+- 20119 0 0"/>
                <a:gd name="G1" fmla="+- 0 0 0"/>
                <a:gd name="G2" fmla="+- 21600 0 0"/>
                <a:gd name="T0" fmla="*/ 41445 w 41445"/>
                <a:gd name="T1" fmla="*/ 3431 h 21600"/>
                <a:gd name="T2" fmla="*/ 0 w 41445"/>
                <a:gd name="T3" fmla="*/ 7859 h 21600"/>
                <a:gd name="T4" fmla="*/ 20119 w 41445"/>
                <a:gd name="T5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445" h="21600" fill="none" extrusionOk="0">
                  <a:moveTo>
                    <a:pt x="41444" y="3430"/>
                  </a:moveTo>
                  <a:cubicBezTo>
                    <a:pt x="39760" y="13901"/>
                    <a:pt x="30723" y="21599"/>
                    <a:pt x="20119" y="21600"/>
                  </a:cubicBezTo>
                  <a:cubicBezTo>
                    <a:pt x="11222" y="21600"/>
                    <a:pt x="3236" y="16145"/>
                    <a:pt x="-1" y="7859"/>
                  </a:cubicBezTo>
                </a:path>
                <a:path w="41445" h="21600" stroke="0" extrusionOk="0">
                  <a:moveTo>
                    <a:pt x="41444" y="3430"/>
                  </a:moveTo>
                  <a:cubicBezTo>
                    <a:pt x="39760" y="13901"/>
                    <a:pt x="30723" y="21599"/>
                    <a:pt x="20119" y="21600"/>
                  </a:cubicBezTo>
                  <a:cubicBezTo>
                    <a:pt x="11222" y="21600"/>
                    <a:pt x="3236" y="16145"/>
                    <a:pt x="-1" y="7859"/>
                  </a:cubicBezTo>
                  <a:lnTo>
                    <a:pt x="20119" y="0"/>
                  </a:lnTo>
                  <a:close/>
                </a:path>
              </a:pathLst>
            </a:custGeom>
            <a:noFill/>
            <a:ln w="38100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7067A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6" name="Oval 181"/>
            <p:cNvSpPr>
              <a:spLocks noChangeArrowheads="1"/>
            </p:cNvSpPr>
            <p:nvPr/>
          </p:nvSpPr>
          <p:spPr bwMode="auto">
            <a:xfrm>
              <a:off x="7632631" y="1485013"/>
              <a:ext cx="508199" cy="2128266"/>
            </a:xfrm>
            <a:prstGeom prst="ellipse">
              <a:avLst/>
            </a:prstGeom>
            <a:gradFill rotWithShape="1">
              <a:gsLst>
                <a:gs pos="0">
                  <a:srgbClr val="FF6600"/>
                </a:gs>
                <a:gs pos="100000">
                  <a:srgbClr val="FF66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7" name="Freeform 182"/>
            <p:cNvSpPr>
              <a:spLocks/>
            </p:cNvSpPr>
            <p:nvPr/>
          </p:nvSpPr>
          <p:spPr bwMode="auto">
            <a:xfrm>
              <a:off x="5814279" y="1487951"/>
              <a:ext cx="2053357" cy="2115047"/>
            </a:xfrm>
            <a:custGeom>
              <a:avLst/>
              <a:gdLst>
                <a:gd name="T0" fmla="*/ 804 w 1398"/>
                <a:gd name="T1" fmla="*/ 0 h 1482"/>
                <a:gd name="T2" fmla="*/ 1398 w 1398"/>
                <a:gd name="T3" fmla="*/ 0 h 1482"/>
                <a:gd name="T4" fmla="*/ 1398 w 1398"/>
                <a:gd name="T5" fmla="*/ 1482 h 1482"/>
                <a:gd name="T6" fmla="*/ 0 w 1398"/>
                <a:gd name="T7" fmla="*/ 1482 h 1482"/>
                <a:gd name="T8" fmla="*/ 804 w 1398"/>
                <a:gd name="T9" fmla="*/ 0 h 1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98" h="1482">
                  <a:moveTo>
                    <a:pt x="804" y="0"/>
                  </a:moveTo>
                  <a:lnTo>
                    <a:pt x="1398" y="0"/>
                  </a:lnTo>
                  <a:lnTo>
                    <a:pt x="1398" y="1482"/>
                  </a:lnTo>
                  <a:lnTo>
                    <a:pt x="0" y="1482"/>
                  </a:lnTo>
                  <a:lnTo>
                    <a:pt x="804" y="0"/>
                  </a:lnTo>
                  <a:close/>
                </a:path>
              </a:pathLst>
            </a:custGeom>
            <a:gradFill rotWithShape="1">
              <a:gsLst>
                <a:gs pos="0">
                  <a:srgbClr val="FF6600"/>
                </a:gs>
                <a:gs pos="100000">
                  <a:srgbClr val="FF66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8" name="Oval 183"/>
            <p:cNvSpPr>
              <a:spLocks noChangeArrowheads="1"/>
            </p:cNvSpPr>
            <p:nvPr/>
          </p:nvSpPr>
          <p:spPr bwMode="auto">
            <a:xfrm rot="1929565">
              <a:off x="6040472" y="1321979"/>
              <a:ext cx="715297" cy="2452866"/>
            </a:xfrm>
            <a:prstGeom prst="ellipse">
              <a:avLst/>
            </a:prstGeom>
            <a:solidFill>
              <a:srgbClr val="FF9933"/>
            </a:solidFill>
            <a:ln w="9525" algn="ctr">
              <a:solidFill>
                <a:srgbClr val="FFFF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9" name="WordArt 184"/>
            <p:cNvSpPr>
              <a:spLocks noChangeArrowheads="1" noChangeShapeType="1" noTextEdit="1"/>
            </p:cNvSpPr>
            <p:nvPr/>
          </p:nvSpPr>
          <p:spPr bwMode="auto">
            <a:xfrm>
              <a:off x="6563680" y="2797513"/>
              <a:ext cx="1526421" cy="46854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47227"/>
                </a:avLst>
              </a:prstTxWarp>
            </a:bodyPr>
            <a:lstStyle/>
            <a:p>
              <a:pPr algn="ctr"/>
              <a:r>
                <a:rPr lang="zh-CN" altLang="en-US" sz="3200" kern="10" dirty="0" smtClean="0">
                  <a:gradFill rotWithShape="1">
                    <a:gsLst>
                      <a:gs pos="0">
                        <a:srgbClr val="FF9933"/>
                      </a:gs>
                      <a:gs pos="100000">
                        <a:srgbClr val="FF9933">
                          <a:gamma/>
                          <a:shade val="46275"/>
                          <a:invGamma/>
                          <a:alpha val="0"/>
                        </a:srgbClr>
                      </a:gs>
                    </a:gsLst>
                    <a:lin ang="5400000" scaled="1"/>
                  </a:gradFill>
                  <a:effectLst>
                    <a:outerShdw dist="28398" dir="12393903" algn="ctr" rotWithShape="0">
                      <a:srgbClr val="000000">
                        <a:alpha val="20000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您的标题</a:t>
              </a:r>
              <a:endParaRPr lang="zh-CN" altLang="en-US" sz="3200" kern="10" dirty="0">
                <a:gradFill rotWithShape="1">
                  <a:gsLst>
                    <a:gs pos="0">
                      <a:srgbClr val="FF9933"/>
                    </a:gs>
                    <a:gs pos="100000">
                      <a:srgbClr val="FF9933">
                        <a:gamma/>
                        <a:shade val="46275"/>
                        <a:invGamma/>
                        <a:alpha val="0"/>
                      </a:srgbClr>
                    </a:gs>
                  </a:gsLst>
                  <a:lin ang="5400000" scaled="1"/>
                </a:gradFill>
                <a:effectLst>
                  <a:outerShdw dist="28398" dir="12393903" algn="ctr" rotWithShape="0">
                    <a:srgbClr val="000000">
                      <a:alpha val="2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0" name="Line 185"/>
            <p:cNvSpPr>
              <a:spLocks noChangeShapeType="1"/>
            </p:cNvSpPr>
            <p:nvPr/>
          </p:nvSpPr>
          <p:spPr bwMode="auto">
            <a:xfrm>
              <a:off x="6058097" y="3500183"/>
              <a:ext cx="1916761" cy="0"/>
            </a:xfrm>
            <a:prstGeom prst="line">
              <a:avLst/>
            </a:prstGeom>
            <a:noFill/>
            <a:ln w="19050">
              <a:solidFill>
                <a:srgbClr val="FFFFFF">
                  <a:alpha val="30000"/>
                </a:srgb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1" name="Oval 186"/>
            <p:cNvSpPr>
              <a:spLocks noChangeArrowheads="1"/>
            </p:cNvSpPr>
            <p:nvPr/>
          </p:nvSpPr>
          <p:spPr bwMode="auto">
            <a:xfrm rot="5400000">
              <a:off x="6923209" y="307051"/>
              <a:ext cx="63158" cy="2372083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2" name="Oval 187"/>
            <p:cNvSpPr>
              <a:spLocks noChangeArrowheads="1"/>
            </p:cNvSpPr>
            <p:nvPr/>
          </p:nvSpPr>
          <p:spPr bwMode="auto">
            <a:xfrm rot="5400000">
              <a:off x="5323706" y="1361636"/>
              <a:ext cx="92534" cy="797549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3" name="Oval 188"/>
            <p:cNvSpPr>
              <a:spLocks noChangeArrowheads="1"/>
            </p:cNvSpPr>
            <p:nvPr/>
          </p:nvSpPr>
          <p:spPr bwMode="auto">
            <a:xfrm rot="5400000">
              <a:off x="7140589" y="392240"/>
              <a:ext cx="63158" cy="2372083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4" name="AutoShape 189"/>
            <p:cNvSpPr>
              <a:spLocks noChangeArrowheads="1"/>
            </p:cNvSpPr>
            <p:nvPr/>
          </p:nvSpPr>
          <p:spPr bwMode="auto">
            <a:xfrm rot="123218" flipH="1">
              <a:off x="2719088" y="2458030"/>
              <a:ext cx="5312585" cy="3356168"/>
            </a:xfrm>
            <a:custGeom>
              <a:avLst/>
              <a:gdLst>
                <a:gd name="G0" fmla="+- -2062549 0 0"/>
                <a:gd name="G1" fmla="+- -7079789 0 0"/>
                <a:gd name="G2" fmla="+- -2062549 0 -7079789"/>
                <a:gd name="G3" fmla="+- 10800 0 0"/>
                <a:gd name="G4" fmla="+- 0 0 -2062549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6786 0 0"/>
                <a:gd name="G9" fmla="+- 0 0 -7079789"/>
                <a:gd name="G10" fmla="+- 6786 0 2700"/>
                <a:gd name="G11" fmla="cos G10 -2062549"/>
                <a:gd name="G12" fmla="sin G10 -2062549"/>
                <a:gd name="G13" fmla="cos 13500 -2062549"/>
                <a:gd name="G14" fmla="sin 13500 -2062549"/>
                <a:gd name="G15" fmla="+- G11 10800 0"/>
                <a:gd name="G16" fmla="+- G12 10800 0"/>
                <a:gd name="G17" fmla="+- G13 10800 0"/>
                <a:gd name="G18" fmla="+- G14 10800 0"/>
                <a:gd name="G19" fmla="*/ 6786 1 2"/>
                <a:gd name="G20" fmla="+- G19 5400 0"/>
                <a:gd name="G21" fmla="cos G20 -2062549"/>
                <a:gd name="G22" fmla="sin G20 -2062549"/>
                <a:gd name="G23" fmla="+- G21 10800 0"/>
                <a:gd name="G24" fmla="+- G12 G23 G22"/>
                <a:gd name="G25" fmla="+- G22 G23 G11"/>
                <a:gd name="G26" fmla="cos 10800 -2062549"/>
                <a:gd name="G27" fmla="sin 10800 -2062549"/>
                <a:gd name="G28" fmla="cos 6786 -2062549"/>
                <a:gd name="G29" fmla="sin 6786 -2062549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7079789"/>
                <a:gd name="G36" fmla="sin G34 -7079789"/>
                <a:gd name="G37" fmla="+/ -7079789 -2062549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6786 G39"/>
                <a:gd name="G43" fmla="sin 6786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4537 w 21600"/>
                <a:gd name="T5" fmla="*/ 667 h 21600"/>
                <a:gd name="T6" fmla="*/ 8078 w 21600"/>
                <a:gd name="T7" fmla="*/ 2438 h 21600"/>
                <a:gd name="T8" fmla="*/ 13148 w 21600"/>
                <a:gd name="T9" fmla="*/ 4433 h 21600"/>
                <a:gd name="T10" fmla="*/ 22314 w 21600"/>
                <a:gd name="T11" fmla="*/ 3751 h 21600"/>
                <a:gd name="T12" fmla="*/ 20756 w 21600"/>
                <a:gd name="T13" fmla="*/ 10224 h 21600"/>
                <a:gd name="T14" fmla="*/ 14284 w 21600"/>
                <a:gd name="T15" fmla="*/ 8666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6587" y="7257"/>
                  </a:moveTo>
                  <a:cubicBezTo>
                    <a:pt x="15354" y="5242"/>
                    <a:pt x="13162" y="4014"/>
                    <a:pt x="10800" y="4014"/>
                  </a:cubicBezTo>
                  <a:cubicBezTo>
                    <a:pt x="10086" y="4013"/>
                    <a:pt x="9377" y="4126"/>
                    <a:pt x="8699" y="4347"/>
                  </a:cubicBezTo>
                  <a:lnTo>
                    <a:pt x="7457" y="530"/>
                  </a:lnTo>
                  <a:cubicBezTo>
                    <a:pt x="8536" y="178"/>
                    <a:pt x="9664" y="-1"/>
                    <a:pt x="10800" y="0"/>
                  </a:cubicBezTo>
                  <a:cubicBezTo>
                    <a:pt x="14559" y="0"/>
                    <a:pt x="18048" y="1955"/>
                    <a:pt x="20011" y="5161"/>
                  </a:cubicBezTo>
                  <a:lnTo>
                    <a:pt x="22314" y="3751"/>
                  </a:lnTo>
                  <a:lnTo>
                    <a:pt x="20756" y="10224"/>
                  </a:lnTo>
                  <a:lnTo>
                    <a:pt x="14284" y="8666"/>
                  </a:lnTo>
                  <a:lnTo>
                    <a:pt x="16587" y="7257"/>
                  </a:lnTo>
                  <a:close/>
                </a:path>
              </a:pathLst>
            </a:custGeom>
            <a:solidFill>
              <a:srgbClr val="FF6600">
                <a:alpha val="7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5" name="Arc 190"/>
            <p:cNvSpPr>
              <a:spLocks/>
            </p:cNvSpPr>
            <p:nvPr/>
          </p:nvSpPr>
          <p:spPr bwMode="auto">
            <a:xfrm rot="16200000">
              <a:off x="4039991" y="2425034"/>
              <a:ext cx="1603910" cy="255568"/>
            </a:xfrm>
            <a:custGeom>
              <a:avLst/>
              <a:gdLst>
                <a:gd name="G0" fmla="+- 21600 0 0"/>
                <a:gd name="G1" fmla="+- 21573 0 0"/>
                <a:gd name="G2" fmla="+- 21600 0 0"/>
                <a:gd name="T0" fmla="*/ 22680 w 43200"/>
                <a:gd name="T1" fmla="*/ 0 h 43173"/>
                <a:gd name="T2" fmla="*/ 5115 w 43200"/>
                <a:gd name="T3" fmla="*/ 7616 h 43173"/>
                <a:gd name="T4" fmla="*/ 21600 w 43200"/>
                <a:gd name="T5" fmla="*/ 21573 h 43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43173" fill="none" extrusionOk="0">
                  <a:moveTo>
                    <a:pt x="22679" y="0"/>
                  </a:moveTo>
                  <a:cubicBezTo>
                    <a:pt x="34175" y="575"/>
                    <a:pt x="43200" y="10063"/>
                    <a:pt x="43200" y="21573"/>
                  </a:cubicBezTo>
                  <a:cubicBezTo>
                    <a:pt x="43200" y="33502"/>
                    <a:pt x="33529" y="43173"/>
                    <a:pt x="21600" y="43173"/>
                  </a:cubicBezTo>
                  <a:cubicBezTo>
                    <a:pt x="9670" y="43173"/>
                    <a:pt x="0" y="33502"/>
                    <a:pt x="0" y="21573"/>
                  </a:cubicBezTo>
                  <a:cubicBezTo>
                    <a:pt x="-1" y="16462"/>
                    <a:pt x="1812" y="11516"/>
                    <a:pt x="5114" y="7615"/>
                  </a:cubicBezTo>
                </a:path>
                <a:path w="43200" h="43173" stroke="0" extrusionOk="0">
                  <a:moveTo>
                    <a:pt x="22679" y="0"/>
                  </a:moveTo>
                  <a:cubicBezTo>
                    <a:pt x="34175" y="575"/>
                    <a:pt x="43200" y="10063"/>
                    <a:pt x="43200" y="21573"/>
                  </a:cubicBezTo>
                  <a:cubicBezTo>
                    <a:pt x="43200" y="33502"/>
                    <a:pt x="33529" y="43173"/>
                    <a:pt x="21600" y="43173"/>
                  </a:cubicBezTo>
                  <a:cubicBezTo>
                    <a:pt x="9670" y="43173"/>
                    <a:pt x="0" y="33502"/>
                    <a:pt x="0" y="21573"/>
                  </a:cubicBezTo>
                  <a:cubicBezTo>
                    <a:pt x="-1" y="16462"/>
                    <a:pt x="1812" y="11516"/>
                    <a:pt x="5114" y="7615"/>
                  </a:cubicBezTo>
                  <a:lnTo>
                    <a:pt x="21600" y="21573"/>
                  </a:lnTo>
                  <a:close/>
                </a:path>
              </a:pathLst>
            </a:custGeom>
            <a:noFill/>
            <a:ln w="38100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7" name="Arc 191"/>
            <p:cNvSpPr>
              <a:spLocks/>
            </p:cNvSpPr>
            <p:nvPr/>
          </p:nvSpPr>
          <p:spPr bwMode="auto">
            <a:xfrm rot="16200000">
              <a:off x="4114898" y="2425034"/>
              <a:ext cx="1689100" cy="267318"/>
            </a:xfrm>
            <a:custGeom>
              <a:avLst/>
              <a:gdLst>
                <a:gd name="G0" fmla="+- 18270 0 0"/>
                <a:gd name="G1" fmla="+- 0 0 0"/>
                <a:gd name="G2" fmla="+- 21600 0 0"/>
                <a:gd name="T0" fmla="*/ 37342 w 37342"/>
                <a:gd name="T1" fmla="*/ 10140 h 21600"/>
                <a:gd name="T2" fmla="*/ 0 w 37342"/>
                <a:gd name="T3" fmla="*/ 11522 h 21600"/>
                <a:gd name="T4" fmla="*/ 18270 w 37342"/>
                <a:gd name="T5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342" h="21600" fill="none" extrusionOk="0">
                  <a:moveTo>
                    <a:pt x="37341" y="10139"/>
                  </a:moveTo>
                  <a:cubicBezTo>
                    <a:pt x="33592" y="17192"/>
                    <a:pt x="26257" y="21599"/>
                    <a:pt x="18270" y="21600"/>
                  </a:cubicBezTo>
                  <a:cubicBezTo>
                    <a:pt x="10853" y="21600"/>
                    <a:pt x="3955" y="17795"/>
                    <a:pt x="-1" y="11522"/>
                  </a:cubicBezTo>
                </a:path>
                <a:path w="37342" h="21600" stroke="0" extrusionOk="0">
                  <a:moveTo>
                    <a:pt x="37341" y="10139"/>
                  </a:moveTo>
                  <a:cubicBezTo>
                    <a:pt x="33592" y="17192"/>
                    <a:pt x="26257" y="21599"/>
                    <a:pt x="18270" y="21600"/>
                  </a:cubicBezTo>
                  <a:cubicBezTo>
                    <a:pt x="10853" y="21600"/>
                    <a:pt x="3955" y="17795"/>
                    <a:pt x="-1" y="11522"/>
                  </a:cubicBezTo>
                  <a:lnTo>
                    <a:pt x="18270" y="0"/>
                  </a:lnTo>
                  <a:close/>
                </a:path>
              </a:pathLst>
            </a:custGeom>
            <a:noFill/>
            <a:ln w="38100">
              <a:solidFill>
                <a:srgbClr val="FFFFFF">
                  <a:alpha val="70000"/>
                </a:srgb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0" name="WordArt 192"/>
            <p:cNvSpPr>
              <a:spLocks noChangeArrowheads="1" noChangeShapeType="1" noTextEdit="1"/>
            </p:cNvSpPr>
            <p:nvPr/>
          </p:nvSpPr>
          <p:spPr bwMode="auto">
            <a:xfrm rot="19933344">
              <a:off x="3128555" y="2971202"/>
              <a:ext cx="1587739" cy="42759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CanUp">
                <a:avLst>
                  <a:gd name="adj" fmla="val 66667"/>
                </a:avLst>
              </a:prstTxWarp>
            </a:bodyPr>
            <a:lstStyle/>
            <a:p>
              <a:pPr algn="ctr"/>
              <a:r>
                <a:rPr lang="zh-CN" altLang="en-US" sz="3600" b="1" kern="10" dirty="0" smtClean="0">
                  <a:solidFill>
                    <a:srgbClr val="FFFFFF">
                      <a:alpha val="48000"/>
                    </a:srgbClr>
                  </a:solidFill>
                  <a:latin typeface="Arial"/>
                  <a:cs typeface="Arial"/>
                </a:rPr>
                <a:t>文本文本文本文本文本</a:t>
              </a:r>
              <a:endParaRPr lang="zh-CN" altLang="en-US" sz="3600" b="1" kern="10" dirty="0">
                <a:solidFill>
                  <a:srgbClr val="FFFFFF">
                    <a:alpha val="48000"/>
                  </a:srgbClr>
                </a:solidFill>
                <a:latin typeface="Arial"/>
                <a:cs typeface="Arial"/>
              </a:endParaRPr>
            </a:p>
          </p:txBody>
        </p:sp>
        <p:sp>
          <p:nvSpPr>
            <p:cNvPr id="75" name="Oval 193"/>
            <p:cNvSpPr>
              <a:spLocks noChangeArrowheads="1"/>
            </p:cNvSpPr>
            <p:nvPr/>
          </p:nvSpPr>
          <p:spPr bwMode="auto">
            <a:xfrm rot="5400000">
              <a:off x="6970945" y="1949883"/>
              <a:ext cx="124847" cy="2808311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50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7" name="Oval 194"/>
            <p:cNvSpPr>
              <a:spLocks noChangeArrowheads="1"/>
            </p:cNvSpPr>
            <p:nvPr/>
          </p:nvSpPr>
          <p:spPr bwMode="auto">
            <a:xfrm rot="5400000">
              <a:off x="5215016" y="2939108"/>
              <a:ext cx="92534" cy="797549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9" name="Oval 195"/>
            <p:cNvSpPr>
              <a:spLocks noChangeArrowheads="1"/>
            </p:cNvSpPr>
            <p:nvPr/>
          </p:nvSpPr>
          <p:spPr bwMode="auto">
            <a:xfrm rot="4866300">
              <a:off x="5679886" y="1438747"/>
              <a:ext cx="389227" cy="331945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1" name="Arc 196"/>
            <p:cNvSpPr>
              <a:spLocks/>
            </p:cNvSpPr>
            <p:nvPr/>
          </p:nvSpPr>
          <p:spPr bwMode="auto">
            <a:xfrm rot="16200000">
              <a:off x="4662019" y="2418425"/>
              <a:ext cx="1702319" cy="293756"/>
            </a:xfrm>
            <a:custGeom>
              <a:avLst/>
              <a:gdLst>
                <a:gd name="G0" fmla="+- 21600 0 0"/>
                <a:gd name="G1" fmla="+- 21517 0 0"/>
                <a:gd name="G2" fmla="+- 21600 0 0"/>
                <a:gd name="T0" fmla="*/ 23495 w 43200"/>
                <a:gd name="T1" fmla="*/ 0 h 43117"/>
                <a:gd name="T2" fmla="*/ 6311 w 43200"/>
                <a:gd name="T3" fmla="*/ 6259 h 43117"/>
                <a:gd name="T4" fmla="*/ 21600 w 43200"/>
                <a:gd name="T5" fmla="*/ 21517 h 43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43117" fill="none" extrusionOk="0">
                  <a:moveTo>
                    <a:pt x="23494" y="0"/>
                  </a:moveTo>
                  <a:cubicBezTo>
                    <a:pt x="34646" y="982"/>
                    <a:pt x="43200" y="10322"/>
                    <a:pt x="43200" y="21517"/>
                  </a:cubicBezTo>
                  <a:cubicBezTo>
                    <a:pt x="43200" y="33446"/>
                    <a:pt x="33529" y="43117"/>
                    <a:pt x="21600" y="43117"/>
                  </a:cubicBezTo>
                  <a:cubicBezTo>
                    <a:pt x="9670" y="43117"/>
                    <a:pt x="0" y="33446"/>
                    <a:pt x="0" y="21517"/>
                  </a:cubicBezTo>
                  <a:cubicBezTo>
                    <a:pt x="-1" y="15795"/>
                    <a:pt x="2269" y="10308"/>
                    <a:pt x="6311" y="6259"/>
                  </a:cubicBezTo>
                </a:path>
                <a:path w="43200" h="43117" stroke="0" extrusionOk="0">
                  <a:moveTo>
                    <a:pt x="23494" y="0"/>
                  </a:moveTo>
                  <a:cubicBezTo>
                    <a:pt x="34646" y="982"/>
                    <a:pt x="43200" y="10322"/>
                    <a:pt x="43200" y="21517"/>
                  </a:cubicBezTo>
                  <a:cubicBezTo>
                    <a:pt x="43200" y="33446"/>
                    <a:pt x="33529" y="43117"/>
                    <a:pt x="21600" y="43117"/>
                  </a:cubicBezTo>
                  <a:cubicBezTo>
                    <a:pt x="9670" y="43117"/>
                    <a:pt x="0" y="33446"/>
                    <a:pt x="0" y="21517"/>
                  </a:cubicBezTo>
                  <a:cubicBezTo>
                    <a:pt x="-1" y="15795"/>
                    <a:pt x="2269" y="10308"/>
                    <a:pt x="6311" y="6259"/>
                  </a:cubicBezTo>
                  <a:lnTo>
                    <a:pt x="21600" y="21517"/>
                  </a:lnTo>
                  <a:close/>
                </a:path>
              </a:pathLst>
            </a:custGeom>
            <a:noFill/>
            <a:ln w="12700">
              <a:solidFill>
                <a:srgbClr val="FFFFFF">
                  <a:alpha val="70000"/>
                </a:srgb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4" name="Oval 197"/>
            <p:cNvSpPr>
              <a:spLocks noChangeArrowheads="1"/>
            </p:cNvSpPr>
            <p:nvPr/>
          </p:nvSpPr>
          <p:spPr bwMode="auto">
            <a:xfrm rot="5400000">
              <a:off x="6796160" y="898235"/>
              <a:ext cx="368664" cy="2185548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6" name="Rectangle 166"/>
            <p:cNvSpPr>
              <a:spLocks noChangeArrowheads="1"/>
            </p:cNvSpPr>
            <p:nvPr/>
          </p:nvSpPr>
          <p:spPr bwMode="auto">
            <a:xfrm>
              <a:off x="1818341" y="4603378"/>
              <a:ext cx="780160" cy="4458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7067A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b="1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文本</a:t>
              </a:r>
              <a:endParaRPr lang="en-US" altLang="ko-KR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7" name="Rectangle 166"/>
            <p:cNvSpPr>
              <a:spLocks noChangeArrowheads="1"/>
            </p:cNvSpPr>
            <p:nvPr/>
          </p:nvSpPr>
          <p:spPr bwMode="auto">
            <a:xfrm>
              <a:off x="5811775" y="4735685"/>
              <a:ext cx="780160" cy="4458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7067A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b="1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文本</a:t>
              </a:r>
              <a:endParaRPr lang="en-US" altLang="ko-KR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827583" y="1410105"/>
              <a:ext cx="3357886" cy="980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</a:t>
              </a:r>
              <a:r>
                <a:rPr lang="zh-CN" altLang="en-US" sz="1200" dirty="0" smtClean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这里或者</a:t>
              </a:r>
              <a:r>
                <a:rPr lang="zh-CN" altLang="en-US" sz="12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通过复制您的文本后，在此框中选择粘贴，并选择只保留</a:t>
              </a:r>
              <a:r>
                <a:rPr lang="zh-CN" altLang="en-US" sz="1200" dirty="0" smtClean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文字</a:t>
              </a:r>
              <a:endParaRPr lang="en-US" altLang="zh-CN" sz="12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898659" y="1071550"/>
              <a:ext cx="2252051" cy="4086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您的</a:t>
              </a:r>
              <a:r>
                <a:rPr lang="zh-CN" altLang="en-US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小标题</a:t>
              </a:r>
              <a:endParaRPr lang="zh-CN" altLang="en-US" sz="1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6" y="285732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添加目录标题</a:t>
            </a:r>
            <a:endParaRPr lang="zh-CN" altLang="en-US" sz="2000" dirty="0">
              <a:solidFill>
                <a:schemeClr val="accent1">
                  <a:lumMod val="20000"/>
                  <a:lumOff val="8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2" name="Line 33"/>
          <p:cNvSpPr>
            <a:spLocks noChangeShapeType="1"/>
          </p:cNvSpPr>
          <p:nvPr/>
        </p:nvSpPr>
        <p:spPr bwMode="auto">
          <a:xfrm rot="11460000" flipH="1">
            <a:off x="2468400" y="2676564"/>
            <a:ext cx="721266" cy="121713"/>
          </a:xfrm>
          <a:prstGeom prst="line">
            <a:avLst/>
          </a:prstGeom>
          <a:noFill/>
          <a:ln w="19050">
            <a:solidFill>
              <a:srgbClr val="D7D8D9">
                <a:lumMod val="25000"/>
              </a:srgbClr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>
              <a:solidFill>
                <a:sysClr val="windowText" lastClr="000000"/>
              </a:solidFill>
              <a:latin typeface="Arial" pitchFamily="34" charset="0"/>
              <a:ea typeface="+mn-ea"/>
            </a:endParaRPr>
          </a:p>
        </p:txBody>
      </p:sp>
      <p:sp>
        <p:nvSpPr>
          <p:cNvPr id="93" name="Line 33"/>
          <p:cNvSpPr>
            <a:spLocks noChangeShapeType="1"/>
          </p:cNvSpPr>
          <p:nvPr/>
        </p:nvSpPr>
        <p:spPr bwMode="auto">
          <a:xfrm rot="16200000">
            <a:off x="7818540" y="2046207"/>
            <a:ext cx="135237" cy="160782"/>
          </a:xfrm>
          <a:prstGeom prst="line">
            <a:avLst/>
          </a:prstGeom>
          <a:noFill/>
          <a:ln w="19050">
            <a:solidFill>
              <a:srgbClr val="D7D8D9">
                <a:lumMod val="25000"/>
              </a:srgbClr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>
              <a:solidFill>
                <a:sysClr val="windowText" lastClr="000000"/>
              </a:solidFill>
              <a:latin typeface="Arial" pitchFamily="34" charset="0"/>
              <a:ea typeface="+mn-ea"/>
            </a:endParaRPr>
          </a:p>
        </p:txBody>
      </p:sp>
      <p:sp>
        <p:nvSpPr>
          <p:cNvPr id="95" name="Line 33"/>
          <p:cNvSpPr>
            <a:spLocks noChangeShapeType="1"/>
          </p:cNvSpPr>
          <p:nvPr/>
        </p:nvSpPr>
        <p:spPr bwMode="auto">
          <a:xfrm rot="5400000" flipH="1">
            <a:off x="1333159" y="3120592"/>
            <a:ext cx="259957" cy="522918"/>
          </a:xfrm>
          <a:prstGeom prst="line">
            <a:avLst/>
          </a:prstGeom>
          <a:noFill/>
          <a:ln w="19050">
            <a:solidFill>
              <a:srgbClr val="D7D8D9">
                <a:lumMod val="25000"/>
              </a:srgbClr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>
              <a:solidFill>
                <a:sysClr val="windowText" lastClr="000000"/>
              </a:solidFill>
              <a:latin typeface="Arial" pitchFamily="34" charset="0"/>
              <a:ea typeface="+mn-ea"/>
            </a:endParaRPr>
          </a:p>
        </p:txBody>
      </p:sp>
      <p:sp>
        <p:nvSpPr>
          <p:cNvPr id="96" name="Line 33"/>
          <p:cNvSpPr>
            <a:spLocks noChangeShapeType="1"/>
          </p:cNvSpPr>
          <p:nvPr/>
        </p:nvSpPr>
        <p:spPr bwMode="auto">
          <a:xfrm rot="11460000" flipH="1">
            <a:off x="2390263" y="3321195"/>
            <a:ext cx="722768" cy="121714"/>
          </a:xfrm>
          <a:prstGeom prst="line">
            <a:avLst/>
          </a:prstGeom>
          <a:noFill/>
          <a:ln w="19050">
            <a:solidFill>
              <a:srgbClr val="D7D8D9">
                <a:lumMod val="25000"/>
              </a:srgbClr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>
              <a:solidFill>
                <a:sysClr val="windowText" lastClr="000000"/>
              </a:solidFill>
              <a:latin typeface="Arial" pitchFamily="34" charset="0"/>
              <a:ea typeface="+mn-ea"/>
            </a:endParaRPr>
          </a:p>
        </p:txBody>
      </p:sp>
      <p:sp>
        <p:nvSpPr>
          <p:cNvPr id="97" name="Line 33"/>
          <p:cNvSpPr>
            <a:spLocks noChangeShapeType="1"/>
          </p:cNvSpPr>
          <p:nvPr/>
        </p:nvSpPr>
        <p:spPr bwMode="auto">
          <a:xfrm rot="11460000" flipH="1">
            <a:off x="3656985" y="3307670"/>
            <a:ext cx="952672" cy="174306"/>
          </a:xfrm>
          <a:prstGeom prst="line">
            <a:avLst/>
          </a:prstGeom>
          <a:noFill/>
          <a:ln w="19050">
            <a:solidFill>
              <a:srgbClr val="D7D8D9">
                <a:lumMod val="25000"/>
              </a:srgbClr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>
              <a:solidFill>
                <a:sysClr val="windowText" lastClr="000000"/>
              </a:solidFill>
              <a:latin typeface="Arial" pitchFamily="34" charset="0"/>
              <a:ea typeface="+mn-ea"/>
            </a:endParaRPr>
          </a:p>
        </p:txBody>
      </p:sp>
      <p:sp>
        <p:nvSpPr>
          <p:cNvPr id="98" name="Line 33"/>
          <p:cNvSpPr>
            <a:spLocks noChangeShapeType="1"/>
          </p:cNvSpPr>
          <p:nvPr/>
        </p:nvSpPr>
        <p:spPr bwMode="auto">
          <a:xfrm rot="11460000" flipH="1">
            <a:off x="4950756" y="3307670"/>
            <a:ext cx="952672" cy="174306"/>
          </a:xfrm>
          <a:prstGeom prst="line">
            <a:avLst/>
          </a:prstGeom>
          <a:noFill/>
          <a:ln w="19050">
            <a:solidFill>
              <a:srgbClr val="D7D8D9">
                <a:lumMod val="25000"/>
              </a:srgbClr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>
              <a:solidFill>
                <a:sysClr val="windowText" lastClr="000000"/>
              </a:solidFill>
              <a:latin typeface="Arial" pitchFamily="34" charset="0"/>
              <a:ea typeface="+mn-ea"/>
            </a:endParaRPr>
          </a:p>
        </p:txBody>
      </p:sp>
      <p:sp>
        <p:nvSpPr>
          <p:cNvPr id="99" name="Line 33"/>
          <p:cNvSpPr>
            <a:spLocks noChangeShapeType="1"/>
          </p:cNvSpPr>
          <p:nvPr/>
        </p:nvSpPr>
        <p:spPr bwMode="auto">
          <a:xfrm rot="11460000" flipH="1">
            <a:off x="3626933" y="2514280"/>
            <a:ext cx="952672" cy="174306"/>
          </a:xfrm>
          <a:prstGeom prst="line">
            <a:avLst/>
          </a:prstGeom>
          <a:noFill/>
          <a:ln w="19050">
            <a:solidFill>
              <a:srgbClr val="D7D8D9">
                <a:lumMod val="25000"/>
              </a:srgbClr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>
              <a:solidFill>
                <a:sysClr val="windowText" lastClr="000000"/>
              </a:solidFill>
              <a:latin typeface="Arial" pitchFamily="34" charset="0"/>
              <a:ea typeface="+mn-ea"/>
            </a:endParaRPr>
          </a:p>
        </p:txBody>
      </p:sp>
      <p:sp>
        <p:nvSpPr>
          <p:cNvPr id="100" name="Line 33"/>
          <p:cNvSpPr>
            <a:spLocks noChangeShapeType="1"/>
          </p:cNvSpPr>
          <p:nvPr/>
        </p:nvSpPr>
        <p:spPr bwMode="auto">
          <a:xfrm rot="11460000" flipH="1">
            <a:off x="4896665" y="2514280"/>
            <a:ext cx="951169" cy="174306"/>
          </a:xfrm>
          <a:prstGeom prst="line">
            <a:avLst/>
          </a:prstGeom>
          <a:noFill/>
          <a:ln w="19050">
            <a:solidFill>
              <a:srgbClr val="D7D8D9">
                <a:lumMod val="25000"/>
              </a:srgbClr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a-DK" kern="0">
              <a:solidFill>
                <a:sysClr val="windowText" lastClr="000000"/>
              </a:solidFill>
              <a:latin typeface="Arial" pitchFamily="34" charset="0"/>
              <a:ea typeface="+mn-ea"/>
            </a:endParaRPr>
          </a:p>
        </p:txBody>
      </p:sp>
      <p:sp>
        <p:nvSpPr>
          <p:cNvPr id="101" name="Freeform 47"/>
          <p:cNvSpPr>
            <a:spLocks noEditPoints="1"/>
          </p:cNvSpPr>
          <p:nvPr/>
        </p:nvSpPr>
        <p:spPr bwMode="auto">
          <a:xfrm>
            <a:off x="1201677" y="1743427"/>
            <a:ext cx="7380952" cy="2501891"/>
          </a:xfrm>
          <a:custGeom>
            <a:avLst/>
            <a:gdLst>
              <a:gd name="T0" fmla="*/ 2147483647 w 3426"/>
              <a:gd name="T1" fmla="*/ 1712289578 h 1232"/>
              <a:gd name="T2" fmla="*/ 2147483647 w 3426"/>
              <a:gd name="T3" fmla="*/ 911380318 h 1232"/>
              <a:gd name="T4" fmla="*/ 2147483647 w 3426"/>
              <a:gd name="T5" fmla="*/ 727262605 h 1232"/>
              <a:gd name="T6" fmla="*/ 2147483647 w 3426"/>
              <a:gd name="T7" fmla="*/ 929792518 h 1232"/>
              <a:gd name="T8" fmla="*/ 2147483647 w 3426"/>
              <a:gd name="T9" fmla="*/ 2147483647 h 1232"/>
              <a:gd name="T10" fmla="*/ 2147483647 w 3426"/>
              <a:gd name="T11" fmla="*/ 2147483647 h 1232"/>
              <a:gd name="T12" fmla="*/ 2147483647 w 3426"/>
              <a:gd name="T13" fmla="*/ 2147483647 h 1232"/>
              <a:gd name="T14" fmla="*/ 2147483647 w 3426"/>
              <a:gd name="T15" fmla="*/ 1279613597 h 1232"/>
              <a:gd name="T16" fmla="*/ 2147483647 w 3426"/>
              <a:gd name="T17" fmla="*/ 349823225 h 1232"/>
              <a:gd name="T18" fmla="*/ 2147483647 w 3426"/>
              <a:gd name="T19" fmla="*/ 1795142335 h 1232"/>
              <a:gd name="T20" fmla="*/ 2147483647 w 3426"/>
              <a:gd name="T21" fmla="*/ 2147483647 h 1232"/>
              <a:gd name="T22" fmla="*/ 2147483647 w 3426"/>
              <a:gd name="T23" fmla="*/ 1749113979 h 1232"/>
              <a:gd name="T24" fmla="*/ 2147483647 w 3426"/>
              <a:gd name="T25" fmla="*/ 524734837 h 1232"/>
              <a:gd name="T26" fmla="*/ 2147483647 w 3426"/>
              <a:gd name="T27" fmla="*/ 432675981 h 1232"/>
              <a:gd name="T28" fmla="*/ 2147483647 w 3426"/>
              <a:gd name="T29" fmla="*/ 2147483647 h 1232"/>
              <a:gd name="T30" fmla="*/ 2147483647 w 3426"/>
              <a:gd name="T31" fmla="*/ 2147483647 h 1232"/>
              <a:gd name="T32" fmla="*/ 2147483647 w 3426"/>
              <a:gd name="T33" fmla="*/ 1224379142 h 1232"/>
              <a:gd name="T34" fmla="*/ 2147483647 w 3426"/>
              <a:gd name="T35" fmla="*/ 349823225 h 1232"/>
              <a:gd name="T36" fmla="*/ 2147483647 w 3426"/>
              <a:gd name="T37" fmla="*/ 1924025592 h 1232"/>
              <a:gd name="T38" fmla="*/ 2147483647 w 3426"/>
              <a:gd name="T39" fmla="*/ 2147483647 h 1232"/>
              <a:gd name="T40" fmla="*/ 2147483647 w 3426"/>
              <a:gd name="T41" fmla="*/ 2147483647 h 1232"/>
              <a:gd name="T42" fmla="*/ 1875332207 w 3426"/>
              <a:gd name="T43" fmla="*/ 1279613597 h 1232"/>
              <a:gd name="T44" fmla="*/ 1005012602 w 3426"/>
              <a:gd name="T45" fmla="*/ 616791548 h 1232"/>
              <a:gd name="T46" fmla="*/ 0 w 3426"/>
              <a:gd name="T47" fmla="*/ 441882081 h 1232"/>
              <a:gd name="T48" fmla="*/ 994651952 w 3426"/>
              <a:gd name="T49" fmla="*/ 1509761811 h 1232"/>
              <a:gd name="T50" fmla="*/ 1367644443 w 3426"/>
              <a:gd name="T51" fmla="*/ 2147483647 h 1232"/>
              <a:gd name="T52" fmla="*/ 1118982024 w 3426"/>
              <a:gd name="T53" fmla="*/ 2147483647 h 1232"/>
              <a:gd name="T54" fmla="*/ 476603539 w 3426"/>
              <a:gd name="T55" fmla="*/ 2147483647 h 1232"/>
              <a:gd name="T56" fmla="*/ 518048413 w 3426"/>
              <a:gd name="T57" fmla="*/ 2147483647 h 1232"/>
              <a:gd name="T58" fmla="*/ 1077539425 w 3426"/>
              <a:gd name="T59" fmla="*/ 2147483647 h 1232"/>
              <a:gd name="T60" fmla="*/ 2041107153 w 3426"/>
              <a:gd name="T61" fmla="*/ 2147483647 h 1232"/>
              <a:gd name="T62" fmla="*/ 2147483647 w 3426"/>
              <a:gd name="T63" fmla="*/ 2147483647 h 1232"/>
              <a:gd name="T64" fmla="*/ 2147483647 w 3426"/>
              <a:gd name="T65" fmla="*/ 2147483647 h 1232"/>
              <a:gd name="T66" fmla="*/ 2147483647 w 3426"/>
              <a:gd name="T67" fmla="*/ 2147483647 h 1232"/>
              <a:gd name="T68" fmla="*/ 2147483647 w 3426"/>
              <a:gd name="T69" fmla="*/ 2147483647 h 1232"/>
              <a:gd name="T70" fmla="*/ 2147483647 w 3426"/>
              <a:gd name="T71" fmla="*/ 2147483647 h 1232"/>
              <a:gd name="T72" fmla="*/ 2147483647 w 3426"/>
              <a:gd name="T73" fmla="*/ 2147483647 h 1232"/>
              <a:gd name="T74" fmla="*/ 2147483647 w 3426"/>
              <a:gd name="T75" fmla="*/ 2147483647 h 1232"/>
              <a:gd name="T76" fmla="*/ 2147483647 w 3426"/>
              <a:gd name="T77" fmla="*/ 2147483647 h 1232"/>
              <a:gd name="T78" fmla="*/ 2147483647 w 3426"/>
              <a:gd name="T79" fmla="*/ 2147483647 h 1232"/>
              <a:gd name="T80" fmla="*/ 2147483647 w 3426"/>
              <a:gd name="T81" fmla="*/ 2147483647 h 1232"/>
              <a:gd name="T82" fmla="*/ 2147483647 w 3426"/>
              <a:gd name="T83" fmla="*/ 2147483647 h 1232"/>
              <a:gd name="T84" fmla="*/ 2147483647 w 3426"/>
              <a:gd name="T85" fmla="*/ 2147483647 h 1232"/>
              <a:gd name="T86" fmla="*/ 2147483647 w 3426"/>
              <a:gd name="T87" fmla="*/ 2147483647 h 1232"/>
              <a:gd name="T88" fmla="*/ 2147483647 w 3426"/>
              <a:gd name="T89" fmla="*/ 2147483647 h 1232"/>
              <a:gd name="T90" fmla="*/ 2147483647 w 3426"/>
              <a:gd name="T91" fmla="*/ 2147483647 h 1232"/>
              <a:gd name="T92" fmla="*/ 2147483647 w 3426"/>
              <a:gd name="T93" fmla="*/ 2147483647 h 1232"/>
              <a:gd name="T94" fmla="*/ 2147483647 w 3426"/>
              <a:gd name="T95" fmla="*/ 2147483647 h 1232"/>
              <a:gd name="T96" fmla="*/ 2147483647 w 3426"/>
              <a:gd name="T97" fmla="*/ 2147483647 h 1232"/>
              <a:gd name="T98" fmla="*/ 2147483647 w 3426"/>
              <a:gd name="T99" fmla="*/ 2016082302 h 1232"/>
              <a:gd name="T100" fmla="*/ 2147483647 w 3426"/>
              <a:gd name="T101" fmla="*/ 1739907879 h 1232"/>
              <a:gd name="T102" fmla="*/ 2147483647 w 3426"/>
              <a:gd name="T103" fmla="*/ 1445319110 h 1232"/>
              <a:gd name="T104" fmla="*/ 2147483647 w 3426"/>
              <a:gd name="T105" fmla="*/ 1574202367 h 1232"/>
              <a:gd name="T106" fmla="*/ 2147483647 w 3426"/>
              <a:gd name="T107" fmla="*/ 1905613391 h 1232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3426"/>
              <a:gd name="T163" fmla="*/ 0 h 1232"/>
              <a:gd name="T164" fmla="*/ 3426 w 3426"/>
              <a:gd name="T165" fmla="*/ 1232 h 1232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3426" h="1232">
                <a:moveTo>
                  <a:pt x="3426" y="540"/>
                </a:moveTo>
                <a:lnTo>
                  <a:pt x="3426" y="540"/>
                </a:lnTo>
                <a:lnTo>
                  <a:pt x="3400" y="506"/>
                </a:lnTo>
                <a:lnTo>
                  <a:pt x="3372" y="470"/>
                </a:lnTo>
                <a:lnTo>
                  <a:pt x="3342" y="436"/>
                </a:lnTo>
                <a:lnTo>
                  <a:pt x="3308" y="404"/>
                </a:lnTo>
                <a:lnTo>
                  <a:pt x="3270" y="372"/>
                </a:lnTo>
                <a:lnTo>
                  <a:pt x="3230" y="340"/>
                </a:lnTo>
                <a:lnTo>
                  <a:pt x="3188" y="312"/>
                </a:lnTo>
                <a:lnTo>
                  <a:pt x="3142" y="284"/>
                </a:lnTo>
                <a:lnTo>
                  <a:pt x="3094" y="258"/>
                </a:lnTo>
                <a:lnTo>
                  <a:pt x="3046" y="236"/>
                </a:lnTo>
                <a:lnTo>
                  <a:pt x="2994" y="216"/>
                </a:lnTo>
                <a:lnTo>
                  <a:pt x="2940" y="198"/>
                </a:lnTo>
                <a:lnTo>
                  <a:pt x="2884" y="182"/>
                </a:lnTo>
                <a:lnTo>
                  <a:pt x="2828" y="170"/>
                </a:lnTo>
                <a:lnTo>
                  <a:pt x="2770" y="162"/>
                </a:lnTo>
                <a:lnTo>
                  <a:pt x="2710" y="158"/>
                </a:lnTo>
                <a:lnTo>
                  <a:pt x="2646" y="156"/>
                </a:lnTo>
                <a:lnTo>
                  <a:pt x="2612" y="158"/>
                </a:lnTo>
                <a:lnTo>
                  <a:pt x="2580" y="162"/>
                </a:lnTo>
                <a:lnTo>
                  <a:pt x="2550" y="168"/>
                </a:lnTo>
                <a:lnTo>
                  <a:pt x="2536" y="172"/>
                </a:lnTo>
                <a:lnTo>
                  <a:pt x="2522" y="178"/>
                </a:lnTo>
                <a:lnTo>
                  <a:pt x="2510" y="186"/>
                </a:lnTo>
                <a:lnTo>
                  <a:pt x="2498" y="194"/>
                </a:lnTo>
                <a:lnTo>
                  <a:pt x="2488" y="202"/>
                </a:lnTo>
                <a:lnTo>
                  <a:pt x="2480" y="214"/>
                </a:lnTo>
                <a:lnTo>
                  <a:pt x="2516" y="298"/>
                </a:lnTo>
                <a:lnTo>
                  <a:pt x="2534" y="342"/>
                </a:lnTo>
                <a:lnTo>
                  <a:pt x="2548" y="386"/>
                </a:lnTo>
                <a:lnTo>
                  <a:pt x="2562" y="432"/>
                </a:lnTo>
                <a:lnTo>
                  <a:pt x="2576" y="480"/>
                </a:lnTo>
                <a:lnTo>
                  <a:pt x="2586" y="528"/>
                </a:lnTo>
                <a:lnTo>
                  <a:pt x="2592" y="580"/>
                </a:lnTo>
                <a:lnTo>
                  <a:pt x="2546" y="588"/>
                </a:lnTo>
                <a:lnTo>
                  <a:pt x="2496" y="598"/>
                </a:lnTo>
                <a:lnTo>
                  <a:pt x="2412" y="606"/>
                </a:lnTo>
                <a:lnTo>
                  <a:pt x="2358" y="608"/>
                </a:lnTo>
                <a:lnTo>
                  <a:pt x="2268" y="608"/>
                </a:lnTo>
                <a:lnTo>
                  <a:pt x="2270" y="578"/>
                </a:lnTo>
                <a:lnTo>
                  <a:pt x="2268" y="546"/>
                </a:lnTo>
                <a:lnTo>
                  <a:pt x="2266" y="512"/>
                </a:lnTo>
                <a:lnTo>
                  <a:pt x="2264" y="480"/>
                </a:lnTo>
                <a:lnTo>
                  <a:pt x="2258" y="446"/>
                </a:lnTo>
                <a:lnTo>
                  <a:pt x="2252" y="414"/>
                </a:lnTo>
                <a:lnTo>
                  <a:pt x="2244" y="380"/>
                </a:lnTo>
                <a:lnTo>
                  <a:pt x="2236" y="346"/>
                </a:lnTo>
                <a:lnTo>
                  <a:pt x="2224" y="312"/>
                </a:lnTo>
                <a:lnTo>
                  <a:pt x="2212" y="278"/>
                </a:lnTo>
                <a:lnTo>
                  <a:pt x="2196" y="244"/>
                </a:lnTo>
                <a:lnTo>
                  <a:pt x="2180" y="210"/>
                </a:lnTo>
                <a:lnTo>
                  <a:pt x="2160" y="176"/>
                </a:lnTo>
                <a:lnTo>
                  <a:pt x="2140" y="144"/>
                </a:lnTo>
                <a:lnTo>
                  <a:pt x="2116" y="110"/>
                </a:lnTo>
                <a:lnTo>
                  <a:pt x="2092" y="76"/>
                </a:lnTo>
                <a:lnTo>
                  <a:pt x="2106" y="114"/>
                </a:lnTo>
                <a:lnTo>
                  <a:pt x="2122" y="160"/>
                </a:lnTo>
                <a:lnTo>
                  <a:pt x="2140" y="222"/>
                </a:lnTo>
                <a:lnTo>
                  <a:pt x="2150" y="258"/>
                </a:lnTo>
                <a:lnTo>
                  <a:pt x="2158" y="298"/>
                </a:lnTo>
                <a:lnTo>
                  <a:pt x="2166" y="342"/>
                </a:lnTo>
                <a:lnTo>
                  <a:pt x="2174" y="390"/>
                </a:lnTo>
                <a:lnTo>
                  <a:pt x="2180" y="440"/>
                </a:lnTo>
                <a:lnTo>
                  <a:pt x="2186" y="494"/>
                </a:lnTo>
                <a:lnTo>
                  <a:pt x="2188" y="550"/>
                </a:lnTo>
                <a:lnTo>
                  <a:pt x="2190" y="608"/>
                </a:lnTo>
                <a:lnTo>
                  <a:pt x="1954" y="606"/>
                </a:lnTo>
                <a:lnTo>
                  <a:pt x="1680" y="600"/>
                </a:lnTo>
                <a:lnTo>
                  <a:pt x="1680" y="564"/>
                </a:lnTo>
                <a:lnTo>
                  <a:pt x="1680" y="528"/>
                </a:lnTo>
                <a:lnTo>
                  <a:pt x="1676" y="490"/>
                </a:lnTo>
                <a:lnTo>
                  <a:pt x="1672" y="454"/>
                </a:lnTo>
                <a:lnTo>
                  <a:pt x="1668" y="416"/>
                </a:lnTo>
                <a:lnTo>
                  <a:pt x="1660" y="380"/>
                </a:lnTo>
                <a:lnTo>
                  <a:pt x="1650" y="342"/>
                </a:lnTo>
                <a:lnTo>
                  <a:pt x="1640" y="304"/>
                </a:lnTo>
                <a:lnTo>
                  <a:pt x="1628" y="266"/>
                </a:lnTo>
                <a:lnTo>
                  <a:pt x="1612" y="228"/>
                </a:lnTo>
                <a:lnTo>
                  <a:pt x="1596" y="190"/>
                </a:lnTo>
                <a:lnTo>
                  <a:pt x="1576" y="152"/>
                </a:lnTo>
                <a:lnTo>
                  <a:pt x="1556" y="114"/>
                </a:lnTo>
                <a:lnTo>
                  <a:pt x="1532" y="76"/>
                </a:lnTo>
                <a:lnTo>
                  <a:pt x="1506" y="38"/>
                </a:lnTo>
                <a:lnTo>
                  <a:pt x="1478" y="0"/>
                </a:lnTo>
                <a:lnTo>
                  <a:pt x="1482" y="10"/>
                </a:lnTo>
                <a:lnTo>
                  <a:pt x="1494" y="42"/>
                </a:lnTo>
                <a:lnTo>
                  <a:pt x="1512" y="94"/>
                </a:lnTo>
                <a:lnTo>
                  <a:pt x="1532" y="162"/>
                </a:lnTo>
                <a:lnTo>
                  <a:pt x="1544" y="204"/>
                </a:lnTo>
                <a:lnTo>
                  <a:pt x="1554" y="250"/>
                </a:lnTo>
                <a:lnTo>
                  <a:pt x="1562" y="298"/>
                </a:lnTo>
                <a:lnTo>
                  <a:pt x="1572" y="352"/>
                </a:lnTo>
                <a:lnTo>
                  <a:pt x="1578" y="408"/>
                </a:lnTo>
                <a:lnTo>
                  <a:pt x="1584" y="468"/>
                </a:lnTo>
                <a:lnTo>
                  <a:pt x="1588" y="530"/>
                </a:lnTo>
                <a:lnTo>
                  <a:pt x="1588" y="596"/>
                </a:lnTo>
                <a:lnTo>
                  <a:pt x="964" y="580"/>
                </a:lnTo>
                <a:lnTo>
                  <a:pt x="962" y="518"/>
                </a:lnTo>
                <a:lnTo>
                  <a:pt x="958" y="488"/>
                </a:lnTo>
                <a:lnTo>
                  <a:pt x="954" y="456"/>
                </a:lnTo>
                <a:lnTo>
                  <a:pt x="950" y="426"/>
                </a:lnTo>
                <a:lnTo>
                  <a:pt x="942" y="394"/>
                </a:lnTo>
                <a:lnTo>
                  <a:pt x="934" y="362"/>
                </a:lnTo>
                <a:lnTo>
                  <a:pt x="924" y="330"/>
                </a:lnTo>
                <a:lnTo>
                  <a:pt x="914" y="298"/>
                </a:lnTo>
                <a:lnTo>
                  <a:pt x="900" y="266"/>
                </a:lnTo>
                <a:lnTo>
                  <a:pt x="886" y="234"/>
                </a:lnTo>
                <a:lnTo>
                  <a:pt x="870" y="202"/>
                </a:lnTo>
                <a:lnTo>
                  <a:pt x="852" y="172"/>
                </a:lnTo>
                <a:lnTo>
                  <a:pt x="832" y="140"/>
                </a:lnTo>
                <a:lnTo>
                  <a:pt x="810" y="108"/>
                </a:lnTo>
                <a:lnTo>
                  <a:pt x="786" y="76"/>
                </a:lnTo>
                <a:lnTo>
                  <a:pt x="800" y="112"/>
                </a:lnTo>
                <a:lnTo>
                  <a:pt x="816" y="154"/>
                </a:lnTo>
                <a:lnTo>
                  <a:pt x="832" y="212"/>
                </a:lnTo>
                <a:lnTo>
                  <a:pt x="850" y="284"/>
                </a:lnTo>
                <a:lnTo>
                  <a:pt x="858" y="326"/>
                </a:lnTo>
                <a:lnTo>
                  <a:pt x="866" y="370"/>
                </a:lnTo>
                <a:lnTo>
                  <a:pt x="872" y="418"/>
                </a:lnTo>
                <a:lnTo>
                  <a:pt x="878" y="468"/>
                </a:lnTo>
                <a:lnTo>
                  <a:pt x="882" y="522"/>
                </a:lnTo>
                <a:lnTo>
                  <a:pt x="884" y="576"/>
                </a:lnTo>
                <a:lnTo>
                  <a:pt x="762" y="572"/>
                </a:lnTo>
                <a:lnTo>
                  <a:pt x="728" y="568"/>
                </a:lnTo>
                <a:lnTo>
                  <a:pt x="696" y="562"/>
                </a:lnTo>
                <a:lnTo>
                  <a:pt x="666" y="554"/>
                </a:lnTo>
                <a:lnTo>
                  <a:pt x="640" y="542"/>
                </a:lnTo>
                <a:lnTo>
                  <a:pt x="612" y="530"/>
                </a:lnTo>
                <a:lnTo>
                  <a:pt x="588" y="516"/>
                </a:lnTo>
                <a:lnTo>
                  <a:pt x="566" y="500"/>
                </a:lnTo>
                <a:lnTo>
                  <a:pt x="544" y="484"/>
                </a:lnTo>
                <a:lnTo>
                  <a:pt x="524" y="466"/>
                </a:lnTo>
                <a:lnTo>
                  <a:pt x="504" y="446"/>
                </a:lnTo>
                <a:lnTo>
                  <a:pt x="466" y="406"/>
                </a:lnTo>
                <a:lnTo>
                  <a:pt x="432" y="364"/>
                </a:lnTo>
                <a:lnTo>
                  <a:pt x="398" y="320"/>
                </a:lnTo>
                <a:lnTo>
                  <a:pt x="362" y="278"/>
                </a:lnTo>
                <a:lnTo>
                  <a:pt x="326" y="236"/>
                </a:lnTo>
                <a:lnTo>
                  <a:pt x="306" y="216"/>
                </a:lnTo>
                <a:lnTo>
                  <a:pt x="286" y="198"/>
                </a:lnTo>
                <a:lnTo>
                  <a:pt x="266" y="180"/>
                </a:lnTo>
                <a:lnTo>
                  <a:pt x="242" y="164"/>
                </a:lnTo>
                <a:lnTo>
                  <a:pt x="220" y="148"/>
                </a:lnTo>
                <a:lnTo>
                  <a:pt x="194" y="134"/>
                </a:lnTo>
                <a:lnTo>
                  <a:pt x="166" y="122"/>
                </a:lnTo>
                <a:lnTo>
                  <a:pt x="138" y="114"/>
                </a:lnTo>
                <a:lnTo>
                  <a:pt x="106" y="106"/>
                </a:lnTo>
                <a:lnTo>
                  <a:pt x="74" y="100"/>
                </a:lnTo>
                <a:lnTo>
                  <a:pt x="38" y="96"/>
                </a:lnTo>
                <a:lnTo>
                  <a:pt x="0" y="96"/>
                </a:lnTo>
                <a:lnTo>
                  <a:pt x="52" y="146"/>
                </a:lnTo>
                <a:lnTo>
                  <a:pt x="78" y="172"/>
                </a:lnTo>
                <a:lnTo>
                  <a:pt x="102" y="200"/>
                </a:lnTo>
                <a:lnTo>
                  <a:pt x="126" y="230"/>
                </a:lnTo>
                <a:lnTo>
                  <a:pt x="150" y="262"/>
                </a:lnTo>
                <a:lnTo>
                  <a:pt x="172" y="294"/>
                </a:lnTo>
                <a:lnTo>
                  <a:pt x="192" y="328"/>
                </a:lnTo>
                <a:lnTo>
                  <a:pt x="210" y="362"/>
                </a:lnTo>
                <a:lnTo>
                  <a:pt x="226" y="400"/>
                </a:lnTo>
                <a:lnTo>
                  <a:pt x="240" y="438"/>
                </a:lnTo>
                <a:lnTo>
                  <a:pt x="250" y="478"/>
                </a:lnTo>
                <a:lnTo>
                  <a:pt x="258" y="520"/>
                </a:lnTo>
                <a:lnTo>
                  <a:pt x="264" y="562"/>
                </a:lnTo>
                <a:lnTo>
                  <a:pt x="264" y="608"/>
                </a:lnTo>
                <a:lnTo>
                  <a:pt x="262" y="654"/>
                </a:lnTo>
                <a:lnTo>
                  <a:pt x="258" y="694"/>
                </a:lnTo>
                <a:lnTo>
                  <a:pt x="252" y="732"/>
                </a:lnTo>
                <a:lnTo>
                  <a:pt x="244" y="770"/>
                </a:lnTo>
                <a:lnTo>
                  <a:pt x="236" y="806"/>
                </a:lnTo>
                <a:lnTo>
                  <a:pt x="216" y="880"/>
                </a:lnTo>
                <a:lnTo>
                  <a:pt x="192" y="952"/>
                </a:lnTo>
                <a:lnTo>
                  <a:pt x="166" y="1020"/>
                </a:lnTo>
                <a:lnTo>
                  <a:pt x="138" y="1086"/>
                </a:lnTo>
                <a:lnTo>
                  <a:pt x="86" y="1212"/>
                </a:lnTo>
                <a:lnTo>
                  <a:pt x="90" y="1208"/>
                </a:lnTo>
                <a:lnTo>
                  <a:pt x="92" y="1208"/>
                </a:lnTo>
                <a:lnTo>
                  <a:pt x="90" y="1212"/>
                </a:lnTo>
                <a:lnTo>
                  <a:pt x="82" y="1222"/>
                </a:lnTo>
                <a:lnTo>
                  <a:pt x="84" y="1222"/>
                </a:lnTo>
                <a:lnTo>
                  <a:pt x="94" y="1218"/>
                </a:lnTo>
                <a:lnTo>
                  <a:pt x="100" y="1218"/>
                </a:lnTo>
                <a:lnTo>
                  <a:pt x="102" y="1216"/>
                </a:lnTo>
                <a:lnTo>
                  <a:pt x="104" y="1214"/>
                </a:lnTo>
                <a:lnTo>
                  <a:pt x="108" y="1202"/>
                </a:lnTo>
                <a:lnTo>
                  <a:pt x="142" y="1184"/>
                </a:lnTo>
                <a:lnTo>
                  <a:pt x="176" y="1164"/>
                </a:lnTo>
                <a:lnTo>
                  <a:pt x="208" y="1144"/>
                </a:lnTo>
                <a:lnTo>
                  <a:pt x="238" y="1120"/>
                </a:lnTo>
                <a:lnTo>
                  <a:pt x="268" y="1098"/>
                </a:lnTo>
                <a:lnTo>
                  <a:pt x="296" y="1072"/>
                </a:lnTo>
                <a:lnTo>
                  <a:pt x="352" y="1018"/>
                </a:lnTo>
                <a:lnTo>
                  <a:pt x="374" y="994"/>
                </a:lnTo>
                <a:lnTo>
                  <a:pt x="394" y="970"/>
                </a:lnTo>
                <a:lnTo>
                  <a:pt x="434" y="918"/>
                </a:lnTo>
                <a:lnTo>
                  <a:pt x="470" y="866"/>
                </a:lnTo>
                <a:lnTo>
                  <a:pt x="506" y="814"/>
                </a:lnTo>
                <a:lnTo>
                  <a:pt x="526" y="790"/>
                </a:lnTo>
                <a:lnTo>
                  <a:pt x="546" y="766"/>
                </a:lnTo>
                <a:lnTo>
                  <a:pt x="568" y="746"/>
                </a:lnTo>
                <a:lnTo>
                  <a:pt x="590" y="726"/>
                </a:lnTo>
                <a:lnTo>
                  <a:pt x="614" y="710"/>
                </a:lnTo>
                <a:lnTo>
                  <a:pt x="642" y="694"/>
                </a:lnTo>
                <a:lnTo>
                  <a:pt x="670" y="684"/>
                </a:lnTo>
                <a:lnTo>
                  <a:pt x="702" y="676"/>
                </a:lnTo>
                <a:lnTo>
                  <a:pt x="882" y="678"/>
                </a:lnTo>
                <a:lnTo>
                  <a:pt x="878" y="732"/>
                </a:lnTo>
                <a:lnTo>
                  <a:pt x="872" y="788"/>
                </a:lnTo>
                <a:lnTo>
                  <a:pt x="866" y="846"/>
                </a:lnTo>
                <a:lnTo>
                  <a:pt x="854" y="906"/>
                </a:lnTo>
                <a:lnTo>
                  <a:pt x="842" y="966"/>
                </a:lnTo>
                <a:lnTo>
                  <a:pt x="826" y="1028"/>
                </a:lnTo>
                <a:lnTo>
                  <a:pt x="808" y="1092"/>
                </a:lnTo>
                <a:lnTo>
                  <a:pt x="786" y="1156"/>
                </a:lnTo>
                <a:lnTo>
                  <a:pt x="808" y="1120"/>
                </a:lnTo>
                <a:lnTo>
                  <a:pt x="832" y="1076"/>
                </a:lnTo>
                <a:lnTo>
                  <a:pt x="860" y="1020"/>
                </a:lnTo>
                <a:lnTo>
                  <a:pt x="876" y="986"/>
                </a:lnTo>
                <a:lnTo>
                  <a:pt x="890" y="950"/>
                </a:lnTo>
                <a:lnTo>
                  <a:pt x="904" y="910"/>
                </a:lnTo>
                <a:lnTo>
                  <a:pt x="918" y="868"/>
                </a:lnTo>
                <a:lnTo>
                  <a:pt x="932" y="824"/>
                </a:lnTo>
                <a:lnTo>
                  <a:pt x="942" y="778"/>
                </a:lnTo>
                <a:lnTo>
                  <a:pt x="952" y="730"/>
                </a:lnTo>
                <a:lnTo>
                  <a:pt x="958" y="680"/>
                </a:lnTo>
                <a:lnTo>
                  <a:pt x="1258" y="686"/>
                </a:lnTo>
                <a:lnTo>
                  <a:pt x="1582" y="696"/>
                </a:lnTo>
                <a:lnTo>
                  <a:pt x="1586" y="696"/>
                </a:lnTo>
                <a:lnTo>
                  <a:pt x="1582" y="758"/>
                </a:lnTo>
                <a:lnTo>
                  <a:pt x="1576" y="820"/>
                </a:lnTo>
                <a:lnTo>
                  <a:pt x="1566" y="884"/>
                </a:lnTo>
                <a:lnTo>
                  <a:pt x="1556" y="952"/>
                </a:lnTo>
                <a:lnTo>
                  <a:pt x="1540" y="1020"/>
                </a:lnTo>
                <a:lnTo>
                  <a:pt x="1522" y="1088"/>
                </a:lnTo>
                <a:lnTo>
                  <a:pt x="1502" y="1160"/>
                </a:lnTo>
                <a:lnTo>
                  <a:pt x="1478" y="1232"/>
                </a:lnTo>
                <a:lnTo>
                  <a:pt x="1484" y="1222"/>
                </a:lnTo>
                <a:lnTo>
                  <a:pt x="1502" y="1192"/>
                </a:lnTo>
                <a:lnTo>
                  <a:pt x="1530" y="1144"/>
                </a:lnTo>
                <a:lnTo>
                  <a:pt x="1562" y="1080"/>
                </a:lnTo>
                <a:lnTo>
                  <a:pt x="1578" y="1042"/>
                </a:lnTo>
                <a:lnTo>
                  <a:pt x="1594" y="1002"/>
                </a:lnTo>
                <a:lnTo>
                  <a:pt x="1612" y="958"/>
                </a:lnTo>
                <a:lnTo>
                  <a:pt x="1626" y="910"/>
                </a:lnTo>
                <a:lnTo>
                  <a:pt x="1642" y="860"/>
                </a:lnTo>
                <a:lnTo>
                  <a:pt x="1654" y="808"/>
                </a:lnTo>
                <a:lnTo>
                  <a:pt x="1664" y="754"/>
                </a:lnTo>
                <a:lnTo>
                  <a:pt x="1672" y="698"/>
                </a:lnTo>
                <a:lnTo>
                  <a:pt x="1794" y="700"/>
                </a:lnTo>
                <a:lnTo>
                  <a:pt x="1922" y="702"/>
                </a:lnTo>
                <a:lnTo>
                  <a:pt x="2186" y="700"/>
                </a:lnTo>
                <a:lnTo>
                  <a:pt x="2182" y="752"/>
                </a:lnTo>
                <a:lnTo>
                  <a:pt x="2176" y="806"/>
                </a:lnTo>
                <a:lnTo>
                  <a:pt x="2168" y="862"/>
                </a:lnTo>
                <a:lnTo>
                  <a:pt x="2158" y="918"/>
                </a:lnTo>
                <a:lnTo>
                  <a:pt x="2146" y="976"/>
                </a:lnTo>
                <a:lnTo>
                  <a:pt x="2130" y="1034"/>
                </a:lnTo>
                <a:lnTo>
                  <a:pt x="2112" y="1094"/>
                </a:lnTo>
                <a:lnTo>
                  <a:pt x="2092" y="1156"/>
                </a:lnTo>
                <a:lnTo>
                  <a:pt x="2112" y="1122"/>
                </a:lnTo>
                <a:lnTo>
                  <a:pt x="2136" y="1080"/>
                </a:lnTo>
                <a:lnTo>
                  <a:pt x="2164" y="1026"/>
                </a:lnTo>
                <a:lnTo>
                  <a:pt x="2192" y="958"/>
                </a:lnTo>
                <a:lnTo>
                  <a:pt x="2206" y="922"/>
                </a:lnTo>
                <a:lnTo>
                  <a:pt x="2220" y="882"/>
                </a:lnTo>
                <a:lnTo>
                  <a:pt x="2232" y="838"/>
                </a:lnTo>
                <a:lnTo>
                  <a:pt x="2244" y="794"/>
                </a:lnTo>
                <a:lnTo>
                  <a:pt x="2254" y="748"/>
                </a:lnTo>
                <a:lnTo>
                  <a:pt x="2262" y="700"/>
                </a:lnTo>
                <a:lnTo>
                  <a:pt x="2600" y="694"/>
                </a:lnTo>
                <a:lnTo>
                  <a:pt x="2604" y="736"/>
                </a:lnTo>
                <a:lnTo>
                  <a:pt x="2606" y="782"/>
                </a:lnTo>
                <a:lnTo>
                  <a:pt x="2604" y="830"/>
                </a:lnTo>
                <a:lnTo>
                  <a:pt x="2602" y="878"/>
                </a:lnTo>
                <a:lnTo>
                  <a:pt x="2596" y="926"/>
                </a:lnTo>
                <a:lnTo>
                  <a:pt x="2590" y="976"/>
                </a:lnTo>
                <a:lnTo>
                  <a:pt x="2582" y="1022"/>
                </a:lnTo>
                <a:lnTo>
                  <a:pt x="2572" y="1068"/>
                </a:lnTo>
                <a:lnTo>
                  <a:pt x="2634" y="1070"/>
                </a:lnTo>
                <a:lnTo>
                  <a:pt x="2694" y="1066"/>
                </a:lnTo>
                <a:lnTo>
                  <a:pt x="2752" y="1060"/>
                </a:lnTo>
                <a:lnTo>
                  <a:pt x="2808" y="1050"/>
                </a:lnTo>
                <a:lnTo>
                  <a:pt x="2862" y="1038"/>
                </a:lnTo>
                <a:lnTo>
                  <a:pt x="2914" y="1022"/>
                </a:lnTo>
                <a:lnTo>
                  <a:pt x="2962" y="1004"/>
                </a:lnTo>
                <a:lnTo>
                  <a:pt x="3010" y="982"/>
                </a:lnTo>
                <a:lnTo>
                  <a:pt x="3054" y="958"/>
                </a:lnTo>
                <a:lnTo>
                  <a:pt x="3096" y="932"/>
                </a:lnTo>
                <a:lnTo>
                  <a:pt x="3136" y="904"/>
                </a:lnTo>
                <a:lnTo>
                  <a:pt x="3174" y="874"/>
                </a:lnTo>
                <a:lnTo>
                  <a:pt x="3208" y="842"/>
                </a:lnTo>
                <a:lnTo>
                  <a:pt x="3242" y="808"/>
                </a:lnTo>
                <a:lnTo>
                  <a:pt x="3272" y="772"/>
                </a:lnTo>
                <a:lnTo>
                  <a:pt x="3300" y="736"/>
                </a:lnTo>
                <a:lnTo>
                  <a:pt x="3218" y="716"/>
                </a:lnTo>
                <a:lnTo>
                  <a:pt x="3178" y="704"/>
                </a:lnTo>
                <a:lnTo>
                  <a:pt x="3140" y="692"/>
                </a:lnTo>
                <a:lnTo>
                  <a:pt x="3102" y="678"/>
                </a:lnTo>
                <a:lnTo>
                  <a:pt x="3068" y="662"/>
                </a:lnTo>
                <a:lnTo>
                  <a:pt x="3036" y="644"/>
                </a:lnTo>
                <a:lnTo>
                  <a:pt x="3006" y="624"/>
                </a:lnTo>
                <a:lnTo>
                  <a:pt x="3114" y="608"/>
                </a:lnTo>
                <a:lnTo>
                  <a:pt x="3222" y="590"/>
                </a:lnTo>
                <a:lnTo>
                  <a:pt x="3276" y="580"/>
                </a:lnTo>
                <a:lnTo>
                  <a:pt x="3326" y="570"/>
                </a:lnTo>
                <a:lnTo>
                  <a:pt x="3378" y="556"/>
                </a:lnTo>
                <a:lnTo>
                  <a:pt x="3426" y="540"/>
                </a:lnTo>
                <a:close/>
                <a:moveTo>
                  <a:pt x="2788" y="444"/>
                </a:moveTo>
                <a:lnTo>
                  <a:pt x="2788" y="444"/>
                </a:lnTo>
                <a:lnTo>
                  <a:pt x="2774" y="442"/>
                </a:lnTo>
                <a:lnTo>
                  <a:pt x="2762" y="438"/>
                </a:lnTo>
                <a:lnTo>
                  <a:pt x="2752" y="432"/>
                </a:lnTo>
                <a:lnTo>
                  <a:pt x="2742" y="424"/>
                </a:lnTo>
                <a:lnTo>
                  <a:pt x="2734" y="414"/>
                </a:lnTo>
                <a:lnTo>
                  <a:pt x="2728" y="404"/>
                </a:lnTo>
                <a:lnTo>
                  <a:pt x="2724" y="392"/>
                </a:lnTo>
                <a:lnTo>
                  <a:pt x="2722" y="378"/>
                </a:lnTo>
                <a:lnTo>
                  <a:pt x="2724" y="364"/>
                </a:lnTo>
                <a:lnTo>
                  <a:pt x="2728" y="352"/>
                </a:lnTo>
                <a:lnTo>
                  <a:pt x="2734" y="342"/>
                </a:lnTo>
                <a:lnTo>
                  <a:pt x="2742" y="332"/>
                </a:lnTo>
                <a:lnTo>
                  <a:pt x="2752" y="324"/>
                </a:lnTo>
                <a:lnTo>
                  <a:pt x="2762" y="318"/>
                </a:lnTo>
                <a:lnTo>
                  <a:pt x="2774" y="314"/>
                </a:lnTo>
                <a:lnTo>
                  <a:pt x="2788" y="312"/>
                </a:lnTo>
                <a:lnTo>
                  <a:pt x="2802" y="314"/>
                </a:lnTo>
                <a:lnTo>
                  <a:pt x="2814" y="318"/>
                </a:lnTo>
                <a:lnTo>
                  <a:pt x="2824" y="324"/>
                </a:lnTo>
                <a:lnTo>
                  <a:pt x="2834" y="332"/>
                </a:lnTo>
                <a:lnTo>
                  <a:pt x="2842" y="342"/>
                </a:lnTo>
                <a:lnTo>
                  <a:pt x="2848" y="352"/>
                </a:lnTo>
                <a:lnTo>
                  <a:pt x="2852" y="364"/>
                </a:lnTo>
                <a:lnTo>
                  <a:pt x="2854" y="378"/>
                </a:lnTo>
                <a:lnTo>
                  <a:pt x="2852" y="392"/>
                </a:lnTo>
                <a:lnTo>
                  <a:pt x="2848" y="404"/>
                </a:lnTo>
                <a:lnTo>
                  <a:pt x="2842" y="414"/>
                </a:lnTo>
                <a:lnTo>
                  <a:pt x="2834" y="424"/>
                </a:lnTo>
                <a:lnTo>
                  <a:pt x="2824" y="432"/>
                </a:lnTo>
                <a:lnTo>
                  <a:pt x="2814" y="438"/>
                </a:lnTo>
                <a:lnTo>
                  <a:pt x="2802" y="442"/>
                </a:lnTo>
                <a:lnTo>
                  <a:pt x="2788" y="444"/>
                </a:lnTo>
                <a:close/>
              </a:path>
            </a:pathLst>
          </a:custGeom>
          <a:gradFill rotWithShape="1">
            <a:gsLst>
              <a:gs pos="55000">
                <a:schemeClr val="bg1">
                  <a:lumMod val="85000"/>
                </a:schemeClr>
              </a:gs>
              <a:gs pos="29000">
                <a:schemeClr val="bg1">
                  <a:lumMod val="75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5400000"/>
          </a:gradFill>
          <a:ln w="9525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02" name="Oval 67"/>
          <p:cNvSpPr>
            <a:spLocks noChangeArrowheads="1"/>
          </p:cNvSpPr>
          <p:nvPr/>
        </p:nvSpPr>
        <p:spPr bwMode="auto">
          <a:xfrm>
            <a:off x="2181400" y="1471448"/>
            <a:ext cx="1176565" cy="560483"/>
          </a:xfrm>
          <a:prstGeom prst="ellipse">
            <a:avLst/>
          </a:prstGeom>
          <a:gradFill rotWithShape="1">
            <a:gsLst>
              <a:gs pos="0">
                <a:schemeClr val="bg1">
                  <a:alpha val="59000"/>
                </a:schemeClr>
              </a:gs>
              <a:gs pos="52000">
                <a:srgbClr val="70AC2E">
                  <a:alpha val="0"/>
                </a:srgbClr>
              </a:gs>
            </a:gsLst>
            <a:lin ang="5400000"/>
          </a:gra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zh-CN">
              <a:solidFill>
                <a:srgbClr val="FFFFFF"/>
              </a:solidFill>
              <a:latin typeface="Calibri" charset="0"/>
              <a:ea typeface="ＭＳ Ｐゴシック" charset="-128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2245925" y="2161395"/>
            <a:ext cx="863376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这里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3581771" y="3412895"/>
            <a:ext cx="1005712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这里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4840613" y="3412895"/>
            <a:ext cx="1005712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这里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2241501" y="3381931"/>
            <a:ext cx="863376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这里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3619055" y="2047576"/>
            <a:ext cx="1005712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这里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4877897" y="2047576"/>
            <a:ext cx="1005712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这里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517737" y="2809467"/>
            <a:ext cx="981077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这里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7805769" y="1531765"/>
            <a:ext cx="981077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这里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15" name="Oval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5600" y="1266634"/>
            <a:ext cx="1955562" cy="927921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6" name="TextBox 115"/>
          <p:cNvSpPr txBox="1"/>
          <p:nvPr/>
        </p:nvSpPr>
        <p:spPr>
          <a:xfrm>
            <a:off x="2312843" y="1526146"/>
            <a:ext cx="9596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effectLst>
                  <a:glow rad="228600">
                    <a:schemeClr val="bg1">
                      <a:alpha val="17000"/>
                    </a:schemeClr>
                  </a:glow>
                </a:effectLst>
                <a:latin typeface="微软雅黑" pitchFamily="34" charset="-122"/>
                <a:ea typeface="微软雅黑" pitchFamily="34" charset="-122"/>
              </a:rPr>
              <a:t>文本</a:t>
            </a:r>
          </a:p>
        </p:txBody>
      </p:sp>
      <p:pic>
        <p:nvPicPr>
          <p:cNvPr id="117" name="Oval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4322" y="1208874"/>
            <a:ext cx="1955562" cy="927921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8" name="TextBox 117"/>
          <p:cNvSpPr txBox="1"/>
          <p:nvPr/>
        </p:nvSpPr>
        <p:spPr>
          <a:xfrm>
            <a:off x="3801565" y="1468386"/>
            <a:ext cx="9596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effectLst>
                  <a:glow rad="228600">
                    <a:schemeClr val="bg1">
                      <a:alpha val="17000"/>
                    </a:schemeClr>
                  </a:glow>
                </a:effectLst>
                <a:latin typeface="微软雅黑" pitchFamily="34" charset="-122"/>
                <a:ea typeface="微软雅黑" pitchFamily="34" charset="-122"/>
              </a:rPr>
              <a:t>文本</a:t>
            </a:r>
          </a:p>
        </p:txBody>
      </p:sp>
      <p:pic>
        <p:nvPicPr>
          <p:cNvPr id="119" name="Oval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3044" y="1280067"/>
            <a:ext cx="1955562" cy="927921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0" name="TextBox 119"/>
          <p:cNvSpPr txBox="1"/>
          <p:nvPr/>
        </p:nvSpPr>
        <p:spPr>
          <a:xfrm>
            <a:off x="5290287" y="1539579"/>
            <a:ext cx="9596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effectLst>
                  <a:glow rad="228600">
                    <a:schemeClr val="bg1">
                      <a:alpha val="17000"/>
                    </a:schemeClr>
                  </a:glow>
                </a:effectLst>
                <a:latin typeface="微软雅黑" pitchFamily="34" charset="-122"/>
                <a:ea typeface="微软雅黑" pitchFamily="34" charset="-122"/>
              </a:rPr>
              <a:t>文本</a:t>
            </a:r>
          </a:p>
        </p:txBody>
      </p:sp>
      <p:pic>
        <p:nvPicPr>
          <p:cNvPr id="121" name="Oval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8047" y="3816527"/>
            <a:ext cx="1955562" cy="92792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" name="TextBox 121"/>
          <p:cNvSpPr txBox="1"/>
          <p:nvPr/>
        </p:nvSpPr>
        <p:spPr>
          <a:xfrm>
            <a:off x="2396022" y="4076039"/>
            <a:ext cx="9596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effectLst>
                  <a:glow rad="228600">
                    <a:schemeClr val="bg1">
                      <a:alpha val="17000"/>
                    </a:schemeClr>
                  </a:glow>
                </a:effectLst>
                <a:latin typeface="微软雅黑" pitchFamily="34" charset="-122"/>
                <a:ea typeface="微软雅黑" pitchFamily="34" charset="-122"/>
              </a:rPr>
              <a:t>文本</a:t>
            </a:r>
          </a:p>
        </p:txBody>
      </p:sp>
      <p:pic>
        <p:nvPicPr>
          <p:cNvPr id="123" name="Oval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5100" y="3858407"/>
            <a:ext cx="1955562" cy="92792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4" name="TextBox 123"/>
          <p:cNvSpPr txBox="1"/>
          <p:nvPr/>
        </p:nvSpPr>
        <p:spPr>
          <a:xfrm>
            <a:off x="3893075" y="4106196"/>
            <a:ext cx="9596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effectLst>
                  <a:glow rad="228600">
                    <a:schemeClr val="bg1">
                      <a:alpha val="17000"/>
                    </a:schemeClr>
                  </a:glow>
                </a:effectLst>
                <a:latin typeface="微软雅黑" pitchFamily="34" charset="-122"/>
                <a:ea typeface="微软雅黑" pitchFamily="34" charset="-122"/>
              </a:rPr>
              <a:t>文本</a:t>
            </a:r>
          </a:p>
        </p:txBody>
      </p:sp>
      <p:pic>
        <p:nvPicPr>
          <p:cNvPr id="125" name="Oval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2153" y="3858407"/>
            <a:ext cx="1955562" cy="92792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6" name="TextBox 125"/>
          <p:cNvSpPr txBox="1"/>
          <p:nvPr/>
        </p:nvSpPr>
        <p:spPr>
          <a:xfrm>
            <a:off x="5390128" y="4106196"/>
            <a:ext cx="9596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effectLst>
                  <a:glow rad="228600">
                    <a:schemeClr val="bg1">
                      <a:alpha val="17000"/>
                    </a:schemeClr>
                  </a:glow>
                </a:effectLst>
                <a:latin typeface="微软雅黑" pitchFamily="34" charset="-122"/>
                <a:ea typeface="微软雅黑" pitchFamily="34" charset="-122"/>
              </a:rPr>
              <a:t>文本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762001" y="0"/>
            <a:ext cx="7055644" cy="5715000"/>
            <a:chOff x="0" y="0"/>
            <a:chExt cx="13333" cy="10800"/>
          </a:xfrm>
        </p:grpSpPr>
        <p:sp>
          <p:nvSpPr>
            <p:cNvPr id="3075" name="矩形 4"/>
            <p:cNvSpPr>
              <a:spLocks noChangeArrowheads="1"/>
            </p:cNvSpPr>
            <p:nvPr/>
          </p:nvSpPr>
          <p:spPr bwMode="auto">
            <a:xfrm>
              <a:off x="0" y="0"/>
              <a:ext cx="12623" cy="1144"/>
            </a:xfrm>
            <a:prstGeom prst="rect">
              <a:avLst/>
            </a:prstGeom>
            <a:solidFill>
              <a:srgbClr val="C3D69B">
                <a:alpha val="64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3333" b="1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欢迎访问PPT之家--- eeppt.com </a:t>
              </a:r>
              <a:endParaRPr lang="en-US" sz="3333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3076" name="Picture 4" descr="http://www.elixirinteractive.com/LookFeel/elixirinteractive.com/images/headers/brand-awareness.jpg">
              <a:hlinkClick r:id="rId2"/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700"/>
              <a:ext cx="13333" cy="8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7" name="TextBox 7"/>
            <p:cNvSpPr txBox="1">
              <a:spLocks noChangeArrowheads="1"/>
            </p:cNvSpPr>
            <p:nvPr/>
          </p:nvSpPr>
          <p:spPr bwMode="auto">
            <a:xfrm rot="20927010">
              <a:off x="3005" y="5605"/>
              <a:ext cx="7350" cy="17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base" hangingPunct="1">
                <a:spcBef>
                  <a:spcPts val="1500"/>
                </a:spcBef>
                <a:spcAft>
                  <a:spcPct val="0"/>
                </a:spcAft>
              </a:pPr>
              <a:r>
                <a:rPr lang="zh-CN" altLang="en-US" sz="2667" b="1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免费ppt模板下载</a:t>
              </a:r>
              <a:r>
                <a:rPr lang="en-US" sz="2667" b="1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hlinkClick r:id="rId2"/>
                </a:rPr>
                <a:t>www.</a:t>
              </a:r>
              <a:r>
                <a:rPr lang="zh-CN" altLang="en-US" sz="2667" b="1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hlinkClick r:id="rId2"/>
                </a:rPr>
                <a:t>eeppt</a:t>
              </a:r>
              <a:r>
                <a:rPr lang="en-US" sz="2667" b="1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hlinkClick r:id="rId2"/>
                </a:rPr>
                <a:t>.com</a:t>
              </a:r>
              <a:endParaRPr lang="en-US" sz="2667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698695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FDEF3"/>
      </a:accent1>
      <a:accent2>
        <a:srgbClr val="333399"/>
      </a:accent2>
      <a:accent3>
        <a:srgbClr val="FFFFFF"/>
      </a:accent3>
      <a:accent4>
        <a:srgbClr val="000000"/>
      </a:accent4>
      <a:accent5>
        <a:srgbClr val="E4ECF8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553</Words>
  <Application>Microsoft Office PowerPoint</Application>
  <PresentationFormat>全屏显示(16:10)</PresentationFormat>
  <Paragraphs>70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HY헤드라인M</vt:lpstr>
      <vt:lpstr>MS PGothic</vt:lpstr>
      <vt:lpstr>MS PGothic</vt:lpstr>
      <vt:lpstr>宋体</vt:lpstr>
      <vt:lpstr>微软雅黑</vt:lpstr>
      <vt:lpstr>Arial</vt:lpstr>
      <vt:lpstr>Arial Black</vt:lpstr>
      <vt:lpstr>Calibri</vt:lpstr>
      <vt:lpstr>Office 主题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lidan</dc:creator>
  <cp:lastModifiedBy>a</cp:lastModifiedBy>
  <cp:revision>15</cp:revision>
  <dcterms:created xsi:type="dcterms:W3CDTF">2013-11-06T06:51:13Z</dcterms:created>
  <dcterms:modified xsi:type="dcterms:W3CDTF">2015-02-09T03:19:41Z</dcterms:modified>
</cp:coreProperties>
</file>